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21"/>
  </p:notesMasterIdLst>
  <p:handoutMasterIdLst>
    <p:handoutMasterId r:id="rId22"/>
  </p:handoutMasterIdLst>
  <p:sldIdLst>
    <p:sldId id="310" r:id="rId5"/>
    <p:sldId id="304" r:id="rId6"/>
    <p:sldId id="296" r:id="rId7"/>
    <p:sldId id="297" r:id="rId8"/>
    <p:sldId id="298" r:id="rId9"/>
    <p:sldId id="299" r:id="rId10"/>
    <p:sldId id="300" r:id="rId11"/>
    <p:sldId id="301" r:id="rId12"/>
    <p:sldId id="302" r:id="rId13"/>
    <p:sldId id="303" r:id="rId14"/>
    <p:sldId id="308" r:id="rId15"/>
    <p:sldId id="305" r:id="rId16"/>
    <p:sldId id="306" r:id="rId17"/>
    <p:sldId id="307" r:id="rId18"/>
    <p:sldId id="309" r:id="rId19"/>
    <p:sldId id="311" r:id="rId2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939096-A8E6-4B9A-AE10-F5EC6B2DA8F4}" v="16" dt="2023-04-14T09:38:24.3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68" autoAdjust="0"/>
  </p:normalViewPr>
  <p:slideViewPr>
    <p:cSldViewPr>
      <p:cViewPr varScale="1">
        <p:scale>
          <a:sx n="82" d="100"/>
          <a:sy n="82" d="100"/>
        </p:scale>
        <p:origin x="720" y="58"/>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ena vijay" userId="3870c238ed9e259c" providerId="LiveId" clId="{D2939096-A8E6-4B9A-AE10-F5EC6B2DA8F4}"/>
    <pc:docChg chg="undo custSel addSld delSld modSld">
      <pc:chgData name="meena vijay" userId="3870c238ed9e259c" providerId="LiveId" clId="{D2939096-A8E6-4B9A-AE10-F5EC6B2DA8F4}" dt="2023-04-14T13:26:44.426" v="7730" actId="2696"/>
      <pc:docMkLst>
        <pc:docMk/>
      </pc:docMkLst>
      <pc:sldChg chg="addSp delSp modSp mod">
        <pc:chgData name="meena vijay" userId="3870c238ed9e259c" providerId="LiveId" clId="{D2939096-A8E6-4B9A-AE10-F5EC6B2DA8F4}" dt="2023-04-12T05:46:23.755" v="553" actId="1076"/>
        <pc:sldMkLst>
          <pc:docMk/>
          <pc:sldMk cId="1779294271" sldId="296"/>
        </pc:sldMkLst>
        <pc:spChg chg="add del">
          <ac:chgData name="meena vijay" userId="3870c238ed9e259c" providerId="LiveId" clId="{D2939096-A8E6-4B9A-AE10-F5EC6B2DA8F4}" dt="2023-04-12T05:32:47.332" v="5" actId="11529"/>
          <ac:spMkLst>
            <pc:docMk/>
            <pc:sldMk cId="1779294271" sldId="296"/>
            <ac:spMk id="2" creationId="{A4300E58-B9A2-90CF-C53B-7DA34E8C9E98}"/>
          </ac:spMkLst>
        </pc:spChg>
        <pc:spChg chg="mod">
          <ac:chgData name="meena vijay" userId="3870c238ed9e259c" providerId="LiveId" clId="{D2939096-A8E6-4B9A-AE10-F5EC6B2DA8F4}" dt="2023-04-12T05:46:23.755" v="553" actId="1076"/>
          <ac:spMkLst>
            <pc:docMk/>
            <pc:sldMk cId="1779294271" sldId="296"/>
            <ac:spMk id="10" creationId="{54D06F93-BADF-B868-37D1-DA06AE928C1E}"/>
          </ac:spMkLst>
        </pc:spChg>
      </pc:sldChg>
      <pc:sldChg chg="addSp delSp modSp mod">
        <pc:chgData name="meena vijay" userId="3870c238ed9e259c" providerId="LiveId" clId="{D2939096-A8E6-4B9A-AE10-F5EC6B2DA8F4}" dt="2023-04-12T06:01:16.711" v="1102" actId="20577"/>
        <pc:sldMkLst>
          <pc:docMk/>
          <pc:sldMk cId="822699334" sldId="297"/>
        </pc:sldMkLst>
        <pc:spChg chg="del">
          <ac:chgData name="meena vijay" userId="3870c238ed9e259c" providerId="LiveId" clId="{D2939096-A8E6-4B9A-AE10-F5EC6B2DA8F4}" dt="2023-04-12T05:46:34.428" v="555" actId="478"/>
          <ac:spMkLst>
            <pc:docMk/>
            <pc:sldMk cId="822699334" sldId="297"/>
            <ac:spMk id="3" creationId="{E3CD9A3B-E03D-8CBC-A756-2B3AEF926C68}"/>
          </ac:spMkLst>
        </pc:spChg>
        <pc:spChg chg="add mod">
          <ac:chgData name="meena vijay" userId="3870c238ed9e259c" providerId="LiveId" clId="{D2939096-A8E6-4B9A-AE10-F5EC6B2DA8F4}" dt="2023-04-12T06:01:16.711" v="1102" actId="20577"/>
          <ac:spMkLst>
            <pc:docMk/>
            <pc:sldMk cId="822699334" sldId="297"/>
            <ac:spMk id="7" creationId="{78114D66-96ED-EBDD-2349-9AA3B7361951}"/>
          </ac:spMkLst>
        </pc:spChg>
        <pc:spChg chg="add mod">
          <ac:chgData name="meena vijay" userId="3870c238ed9e259c" providerId="LiveId" clId="{D2939096-A8E6-4B9A-AE10-F5EC6B2DA8F4}" dt="2023-04-12T05:47:23.194" v="582" actId="20577"/>
          <ac:spMkLst>
            <pc:docMk/>
            <pc:sldMk cId="822699334" sldId="297"/>
            <ac:spMk id="9" creationId="{7523ECCE-309F-2D86-8E8A-4F36A2515F2F}"/>
          </ac:spMkLst>
        </pc:spChg>
        <pc:graphicFrameChg chg="del">
          <ac:chgData name="meena vijay" userId="3870c238ed9e259c" providerId="LiveId" clId="{D2939096-A8E6-4B9A-AE10-F5EC6B2DA8F4}" dt="2023-04-12T05:46:30.267" v="554" actId="478"/>
          <ac:graphicFrameMkLst>
            <pc:docMk/>
            <pc:sldMk cId="822699334" sldId="297"/>
            <ac:graphicFrameMk id="4" creationId="{355186E1-5C15-6E12-5742-68A172EDA5DD}"/>
          </ac:graphicFrameMkLst>
        </pc:graphicFrameChg>
      </pc:sldChg>
      <pc:sldChg chg="addSp delSp modSp mod">
        <pc:chgData name="meena vijay" userId="3870c238ed9e259c" providerId="LiveId" clId="{D2939096-A8E6-4B9A-AE10-F5EC6B2DA8F4}" dt="2023-04-12T06:16:48.905" v="1545" actId="14100"/>
        <pc:sldMkLst>
          <pc:docMk/>
          <pc:sldMk cId="1616599803" sldId="298"/>
        </pc:sldMkLst>
        <pc:spChg chg="add mod">
          <ac:chgData name="meena vijay" userId="3870c238ed9e259c" providerId="LiveId" clId="{D2939096-A8E6-4B9A-AE10-F5EC6B2DA8F4}" dt="2023-04-12T06:12:05.003" v="1272" actId="207"/>
          <ac:spMkLst>
            <pc:docMk/>
            <pc:sldMk cId="1616599803" sldId="298"/>
            <ac:spMk id="3" creationId="{690E3474-B3F9-58D6-5AD0-2A256D6C6E3D}"/>
          </ac:spMkLst>
        </pc:spChg>
        <pc:spChg chg="mod">
          <ac:chgData name="meena vijay" userId="3870c238ed9e259c" providerId="LiveId" clId="{D2939096-A8E6-4B9A-AE10-F5EC6B2DA8F4}" dt="2023-04-12T06:10:51.489" v="1264" actId="14100"/>
          <ac:spMkLst>
            <pc:docMk/>
            <pc:sldMk cId="1616599803" sldId="298"/>
            <ac:spMk id="4" creationId="{B6F46FAC-1340-7933-3843-9D3028F2B157}"/>
          </ac:spMkLst>
        </pc:spChg>
        <pc:spChg chg="mod">
          <ac:chgData name="meena vijay" userId="3870c238ed9e259c" providerId="LiveId" clId="{D2939096-A8E6-4B9A-AE10-F5EC6B2DA8F4}" dt="2023-04-12T06:16:02.577" v="1537" actId="14100"/>
          <ac:spMkLst>
            <pc:docMk/>
            <pc:sldMk cId="1616599803" sldId="298"/>
            <ac:spMk id="5" creationId="{EB1EEE33-5B3D-A31B-F560-8AE9AA449549}"/>
          </ac:spMkLst>
        </pc:spChg>
        <pc:spChg chg="mod">
          <ac:chgData name="meena vijay" userId="3870c238ed9e259c" providerId="LiveId" clId="{D2939096-A8E6-4B9A-AE10-F5EC6B2DA8F4}" dt="2023-04-12T06:13:49.657" v="1314" actId="14100"/>
          <ac:spMkLst>
            <pc:docMk/>
            <pc:sldMk cId="1616599803" sldId="298"/>
            <ac:spMk id="15" creationId="{D6A5B1AD-82DF-8D7C-91DE-587ED27CD9F5}"/>
          </ac:spMkLst>
        </pc:spChg>
        <pc:graphicFrameChg chg="del mod modGraphic">
          <ac:chgData name="meena vijay" userId="3870c238ed9e259c" providerId="LiveId" clId="{D2939096-A8E6-4B9A-AE10-F5EC6B2DA8F4}" dt="2023-04-12T06:08:37.917" v="1239" actId="21"/>
          <ac:graphicFrameMkLst>
            <pc:docMk/>
            <pc:sldMk cId="1616599803" sldId="298"/>
            <ac:graphicFrameMk id="6" creationId="{3B6BD441-CBEA-CB84-5E19-E298C9C941DB}"/>
          </ac:graphicFrameMkLst>
        </pc:graphicFrameChg>
        <pc:picChg chg="add mod">
          <ac:chgData name="meena vijay" userId="3870c238ed9e259c" providerId="LiveId" clId="{D2939096-A8E6-4B9A-AE10-F5EC6B2DA8F4}" dt="2023-04-12T06:16:48.905" v="1545" actId="14100"/>
          <ac:picMkLst>
            <pc:docMk/>
            <pc:sldMk cId="1616599803" sldId="298"/>
            <ac:picMk id="8" creationId="{43CEA144-7713-F8F6-5EC2-4AEC03CD78B2}"/>
          </ac:picMkLst>
        </pc:picChg>
      </pc:sldChg>
      <pc:sldChg chg="addSp delSp modSp mod">
        <pc:chgData name="meena vijay" userId="3870c238ed9e259c" providerId="LiveId" clId="{D2939096-A8E6-4B9A-AE10-F5EC6B2DA8F4}" dt="2023-04-12T06:30:36.983" v="1717"/>
        <pc:sldMkLst>
          <pc:docMk/>
          <pc:sldMk cId="2399544166" sldId="299"/>
        </pc:sldMkLst>
        <pc:spChg chg="del">
          <ac:chgData name="meena vijay" userId="3870c238ed9e259c" providerId="LiveId" clId="{D2939096-A8E6-4B9A-AE10-F5EC6B2DA8F4}" dt="2023-04-12T06:22:48.223" v="1578" actId="21"/>
          <ac:spMkLst>
            <pc:docMk/>
            <pc:sldMk cId="2399544166" sldId="299"/>
            <ac:spMk id="3" creationId="{23782B3E-B6E4-9B0C-CA85-86A4154B165F}"/>
          </ac:spMkLst>
        </pc:spChg>
        <pc:spChg chg="mod">
          <ac:chgData name="meena vijay" userId="3870c238ed9e259c" providerId="LiveId" clId="{D2939096-A8E6-4B9A-AE10-F5EC6B2DA8F4}" dt="2023-04-12T06:28:53.616" v="1711" actId="14100"/>
          <ac:spMkLst>
            <pc:docMk/>
            <pc:sldMk cId="2399544166" sldId="299"/>
            <ac:spMk id="4" creationId="{FCB6A135-BE1D-A6EC-7E22-1FF9021DF8FF}"/>
          </ac:spMkLst>
        </pc:spChg>
        <pc:spChg chg="add del mod">
          <ac:chgData name="meena vijay" userId="3870c238ed9e259c" providerId="LiveId" clId="{D2939096-A8E6-4B9A-AE10-F5EC6B2DA8F4}" dt="2023-04-12T06:30:36.983" v="1717"/>
          <ac:spMkLst>
            <pc:docMk/>
            <pc:sldMk cId="2399544166" sldId="299"/>
            <ac:spMk id="5" creationId="{DA6C0C77-D586-CC2B-C4CD-C47A3C38776F}"/>
          </ac:spMkLst>
        </pc:spChg>
        <pc:spChg chg="add del mod">
          <ac:chgData name="meena vijay" userId="3870c238ed9e259c" providerId="LiveId" clId="{D2939096-A8E6-4B9A-AE10-F5EC6B2DA8F4}" dt="2023-04-12T06:23:13.267" v="1580" actId="21"/>
          <ac:spMkLst>
            <pc:docMk/>
            <pc:sldMk cId="2399544166" sldId="299"/>
            <ac:spMk id="11" creationId="{DEABC59B-513A-98D5-F68B-BE4234A6E084}"/>
          </ac:spMkLst>
        </pc:spChg>
        <pc:graphicFrameChg chg="del mod">
          <ac:chgData name="meena vijay" userId="3870c238ed9e259c" providerId="LiveId" clId="{D2939096-A8E6-4B9A-AE10-F5EC6B2DA8F4}" dt="2023-04-12T06:22:39.131" v="1577" actId="21"/>
          <ac:graphicFrameMkLst>
            <pc:docMk/>
            <pc:sldMk cId="2399544166" sldId="299"/>
            <ac:graphicFrameMk id="6" creationId="{4C40C003-8753-AE3A-AE93-3ACDFDF20302}"/>
          </ac:graphicFrameMkLst>
        </pc:graphicFrameChg>
        <pc:picChg chg="add mod">
          <ac:chgData name="meena vijay" userId="3870c238ed9e259c" providerId="LiveId" clId="{D2939096-A8E6-4B9A-AE10-F5EC6B2DA8F4}" dt="2023-04-12T06:30:36.983" v="1717"/>
          <ac:picMkLst>
            <pc:docMk/>
            <pc:sldMk cId="2399544166" sldId="299"/>
            <ac:picMk id="13" creationId="{1A155BD5-3CF0-8A22-CFD5-1615E7CA56B0}"/>
          </ac:picMkLst>
        </pc:picChg>
      </pc:sldChg>
      <pc:sldChg chg="addSp delSp modSp mod modClrScheme chgLayout">
        <pc:chgData name="meena vijay" userId="3870c238ed9e259c" providerId="LiveId" clId="{D2939096-A8E6-4B9A-AE10-F5EC6B2DA8F4}" dt="2023-04-12T06:46:19.543" v="1820"/>
        <pc:sldMkLst>
          <pc:docMk/>
          <pc:sldMk cId="3235273851" sldId="300"/>
        </pc:sldMkLst>
        <pc:spChg chg="mod ord">
          <ac:chgData name="meena vijay" userId="3870c238ed9e259c" providerId="LiveId" clId="{D2939096-A8E6-4B9A-AE10-F5EC6B2DA8F4}" dt="2023-04-12T06:38:24.322" v="1777" actId="1076"/>
          <ac:spMkLst>
            <pc:docMk/>
            <pc:sldMk cId="3235273851" sldId="300"/>
            <ac:spMk id="3" creationId="{99D6C8AB-5516-F1B4-DF34-5E1C89C977E3}"/>
          </ac:spMkLst>
        </pc:spChg>
        <pc:spChg chg="add del mod">
          <ac:chgData name="meena vijay" userId="3870c238ed9e259c" providerId="LiveId" clId="{D2939096-A8E6-4B9A-AE10-F5EC6B2DA8F4}" dt="2023-04-12T06:36:39.229" v="1767" actId="21"/>
          <ac:spMkLst>
            <pc:docMk/>
            <pc:sldMk cId="3235273851" sldId="300"/>
            <ac:spMk id="4" creationId="{CA7B776E-1537-EE1F-9076-6E23E1E3F08B}"/>
          </ac:spMkLst>
        </pc:spChg>
        <pc:spChg chg="add del mod">
          <ac:chgData name="meena vijay" userId="3870c238ed9e259c" providerId="LiveId" clId="{D2939096-A8E6-4B9A-AE10-F5EC6B2DA8F4}" dt="2023-04-12T06:37:10.014" v="1772" actId="21"/>
          <ac:spMkLst>
            <pc:docMk/>
            <pc:sldMk cId="3235273851" sldId="300"/>
            <ac:spMk id="6" creationId="{0DC5A116-6FC2-1E92-99B3-CEE1ED890FAA}"/>
          </ac:spMkLst>
        </pc:spChg>
        <pc:spChg chg="add del mod ord">
          <ac:chgData name="meena vijay" userId="3870c238ed9e259c" providerId="LiveId" clId="{D2939096-A8E6-4B9A-AE10-F5EC6B2DA8F4}" dt="2023-04-12T06:46:19.543" v="1820"/>
          <ac:spMkLst>
            <pc:docMk/>
            <pc:sldMk cId="3235273851" sldId="300"/>
            <ac:spMk id="7" creationId="{7CE27E70-9B53-9C41-BA4A-0709C4416D6F}"/>
          </ac:spMkLst>
        </pc:spChg>
        <pc:spChg chg="mod ord">
          <ac:chgData name="meena vijay" userId="3870c238ed9e259c" providerId="LiveId" clId="{D2939096-A8E6-4B9A-AE10-F5EC6B2DA8F4}" dt="2023-04-12T06:44:56.558" v="1814" actId="113"/>
          <ac:spMkLst>
            <pc:docMk/>
            <pc:sldMk cId="3235273851" sldId="300"/>
            <ac:spMk id="8" creationId="{9F272AA4-F484-51A7-7175-5AD7A8FD425D}"/>
          </ac:spMkLst>
        </pc:spChg>
        <pc:picChg chg="add mod">
          <ac:chgData name="meena vijay" userId="3870c238ed9e259c" providerId="LiveId" clId="{D2939096-A8E6-4B9A-AE10-F5EC6B2DA8F4}" dt="2023-04-12T06:46:19.543" v="1820"/>
          <ac:picMkLst>
            <pc:docMk/>
            <pc:sldMk cId="3235273851" sldId="300"/>
            <ac:picMk id="10" creationId="{83B95413-6663-EFCC-305C-17B98619850B}"/>
          </ac:picMkLst>
        </pc:picChg>
        <pc:picChg chg="add del mod ord modCrop">
          <ac:chgData name="meena vijay" userId="3870c238ed9e259c" providerId="LiveId" clId="{D2939096-A8E6-4B9A-AE10-F5EC6B2DA8F4}" dt="2023-04-12T06:37:42.082" v="1774" actId="700"/>
          <ac:picMkLst>
            <pc:docMk/>
            <pc:sldMk cId="3235273851" sldId="300"/>
            <ac:picMk id="11" creationId="{3EF594EB-0DFC-01C3-3A54-A22BD8C057CC}"/>
          </ac:picMkLst>
        </pc:picChg>
      </pc:sldChg>
      <pc:sldChg chg="addSp delSp modSp mod modClrScheme chgLayout">
        <pc:chgData name="meena vijay" userId="3870c238ed9e259c" providerId="LiveId" clId="{D2939096-A8E6-4B9A-AE10-F5EC6B2DA8F4}" dt="2023-04-12T06:58:59.834" v="1923" actId="1076"/>
        <pc:sldMkLst>
          <pc:docMk/>
          <pc:sldMk cId="2768150778" sldId="301"/>
        </pc:sldMkLst>
        <pc:spChg chg="mod ord">
          <ac:chgData name="meena vijay" userId="3870c238ed9e259c" providerId="LiveId" clId="{D2939096-A8E6-4B9A-AE10-F5EC6B2DA8F4}" dt="2023-04-12T06:53:04.977" v="1892" actId="14100"/>
          <ac:spMkLst>
            <pc:docMk/>
            <pc:sldMk cId="2768150778" sldId="301"/>
            <ac:spMk id="3" creationId="{22BEA8DE-04D5-227E-887B-F2D13183D91D}"/>
          </ac:spMkLst>
        </pc:spChg>
        <pc:spChg chg="mod ord">
          <ac:chgData name="meena vijay" userId="3870c238ed9e259c" providerId="LiveId" clId="{D2939096-A8E6-4B9A-AE10-F5EC6B2DA8F4}" dt="2023-04-12T06:54:48.735" v="1909" actId="14100"/>
          <ac:spMkLst>
            <pc:docMk/>
            <pc:sldMk cId="2768150778" sldId="301"/>
            <ac:spMk id="4" creationId="{F0A4B44E-BD07-38F2-ED89-5255E8A77A68}"/>
          </ac:spMkLst>
        </pc:spChg>
        <pc:spChg chg="del mod ord">
          <ac:chgData name="meena vijay" userId="3870c238ed9e259c" providerId="LiveId" clId="{D2939096-A8E6-4B9A-AE10-F5EC6B2DA8F4}" dt="2023-04-12T06:54:04.588" v="1897" actId="21"/>
          <ac:spMkLst>
            <pc:docMk/>
            <pc:sldMk cId="2768150778" sldId="301"/>
            <ac:spMk id="5" creationId="{7E545D90-2664-DB23-7FC7-BEBD958DD2DE}"/>
          </ac:spMkLst>
        </pc:spChg>
        <pc:spChg chg="del mod ord">
          <ac:chgData name="meena vijay" userId="3870c238ed9e259c" providerId="LiveId" clId="{D2939096-A8E6-4B9A-AE10-F5EC6B2DA8F4}" dt="2023-04-12T06:53:33.821" v="1893" actId="21"/>
          <ac:spMkLst>
            <pc:docMk/>
            <pc:sldMk cId="2768150778" sldId="301"/>
            <ac:spMk id="6" creationId="{A25CB8C6-F1AD-AA75-E843-0C514D271E65}"/>
          </ac:spMkLst>
        </pc:spChg>
        <pc:spChg chg="del mod ord">
          <ac:chgData name="meena vijay" userId="3870c238ed9e259c" providerId="LiveId" clId="{D2939096-A8E6-4B9A-AE10-F5EC6B2DA8F4}" dt="2023-04-12T06:53:51.102" v="1895" actId="21"/>
          <ac:spMkLst>
            <pc:docMk/>
            <pc:sldMk cId="2768150778" sldId="301"/>
            <ac:spMk id="7" creationId="{B6680936-9FDE-46BB-0A75-52FFBB8276A1}"/>
          </ac:spMkLst>
        </pc:spChg>
        <pc:spChg chg="add del mod">
          <ac:chgData name="meena vijay" userId="3870c238ed9e259c" providerId="LiveId" clId="{D2939096-A8E6-4B9A-AE10-F5EC6B2DA8F4}" dt="2023-04-12T06:53:39.452" v="1894" actId="21"/>
          <ac:spMkLst>
            <pc:docMk/>
            <pc:sldMk cId="2768150778" sldId="301"/>
            <ac:spMk id="8" creationId="{112DC4C3-22ED-3FED-7062-871036127F59}"/>
          </ac:spMkLst>
        </pc:spChg>
        <pc:spChg chg="add del mod">
          <ac:chgData name="meena vijay" userId="3870c238ed9e259c" providerId="LiveId" clId="{D2939096-A8E6-4B9A-AE10-F5EC6B2DA8F4}" dt="2023-04-12T06:53:56.186" v="1896" actId="21"/>
          <ac:spMkLst>
            <pc:docMk/>
            <pc:sldMk cId="2768150778" sldId="301"/>
            <ac:spMk id="10" creationId="{3D2CD217-A3DB-F408-65DF-AB52DD3C7A95}"/>
          </ac:spMkLst>
        </pc:spChg>
        <pc:spChg chg="add del mod">
          <ac:chgData name="meena vijay" userId="3870c238ed9e259c" providerId="LiveId" clId="{D2939096-A8E6-4B9A-AE10-F5EC6B2DA8F4}" dt="2023-04-12T06:54:10.743" v="1898" actId="21"/>
          <ac:spMkLst>
            <pc:docMk/>
            <pc:sldMk cId="2768150778" sldId="301"/>
            <ac:spMk id="12" creationId="{9BE154B2-9492-0748-9CCB-912E787A8B49}"/>
          </ac:spMkLst>
        </pc:spChg>
        <pc:spChg chg="mod ord">
          <ac:chgData name="meena vijay" userId="3870c238ed9e259c" providerId="LiveId" clId="{D2939096-A8E6-4B9A-AE10-F5EC6B2DA8F4}" dt="2023-04-12T06:49:36.414" v="1824" actId="700"/>
          <ac:spMkLst>
            <pc:docMk/>
            <pc:sldMk cId="2768150778" sldId="301"/>
            <ac:spMk id="39" creationId="{5993DE62-6B3A-0134-DA31-A82B7C9EC426}"/>
          </ac:spMkLst>
        </pc:spChg>
        <pc:spChg chg="mod ord">
          <ac:chgData name="meena vijay" userId="3870c238ed9e259c" providerId="LiveId" clId="{D2939096-A8E6-4B9A-AE10-F5EC6B2DA8F4}" dt="2023-04-12T06:49:36.414" v="1824" actId="700"/>
          <ac:spMkLst>
            <pc:docMk/>
            <pc:sldMk cId="2768150778" sldId="301"/>
            <ac:spMk id="40" creationId="{642E18FF-2AE9-A488-C519-657BE7DC1AE9}"/>
          </ac:spMkLst>
        </pc:spChg>
        <pc:picChg chg="add mod">
          <ac:chgData name="meena vijay" userId="3870c238ed9e259c" providerId="LiveId" clId="{D2939096-A8E6-4B9A-AE10-F5EC6B2DA8F4}" dt="2023-04-12T06:58:59.834" v="1923" actId="1076"/>
          <ac:picMkLst>
            <pc:docMk/>
            <pc:sldMk cId="2768150778" sldId="301"/>
            <ac:picMk id="14" creationId="{96E05BD6-6098-886C-92F1-FF0086AEC1C3}"/>
          </ac:picMkLst>
        </pc:picChg>
        <pc:picChg chg="mod ord">
          <ac:chgData name="meena vijay" userId="3870c238ed9e259c" providerId="LiveId" clId="{D2939096-A8E6-4B9A-AE10-F5EC6B2DA8F4}" dt="2023-04-12T06:49:36.414" v="1824" actId="700"/>
          <ac:picMkLst>
            <pc:docMk/>
            <pc:sldMk cId="2768150778" sldId="301"/>
            <ac:picMk id="20" creationId="{2DEE6E45-4D68-51B3-8A83-6600B5B09EEF}"/>
          </ac:picMkLst>
        </pc:picChg>
      </pc:sldChg>
      <pc:sldChg chg="addSp delSp modSp mod">
        <pc:chgData name="meena vijay" userId="3870c238ed9e259c" providerId="LiveId" clId="{D2939096-A8E6-4B9A-AE10-F5EC6B2DA8F4}" dt="2023-04-14T09:40:08.159" v="7501" actId="20577"/>
        <pc:sldMkLst>
          <pc:docMk/>
          <pc:sldMk cId="706272510" sldId="302"/>
        </pc:sldMkLst>
        <pc:spChg chg="mod">
          <ac:chgData name="meena vijay" userId="3870c238ed9e259c" providerId="LiveId" clId="{D2939096-A8E6-4B9A-AE10-F5EC6B2DA8F4}" dt="2023-04-12T07:10:17.690" v="2125" actId="1076"/>
          <ac:spMkLst>
            <pc:docMk/>
            <pc:sldMk cId="706272510" sldId="302"/>
            <ac:spMk id="2" creationId="{317A7CBB-EDAA-09CE-4A5C-C53A6284C852}"/>
          </ac:spMkLst>
        </pc:spChg>
        <pc:spChg chg="mod">
          <ac:chgData name="meena vijay" userId="3870c238ed9e259c" providerId="LiveId" clId="{D2939096-A8E6-4B9A-AE10-F5EC6B2DA8F4}" dt="2023-04-14T09:40:08.159" v="7501" actId="20577"/>
          <ac:spMkLst>
            <pc:docMk/>
            <pc:sldMk cId="706272510" sldId="302"/>
            <ac:spMk id="7" creationId="{C9BCBCE6-550C-C9CD-4CC8-43B843BAEFBF}"/>
          </ac:spMkLst>
        </pc:spChg>
        <pc:spChg chg="del mod">
          <ac:chgData name="meena vijay" userId="3870c238ed9e259c" providerId="LiveId" clId="{D2939096-A8E6-4B9A-AE10-F5EC6B2DA8F4}" dt="2023-04-12T07:07:28.925" v="2091" actId="21"/>
          <ac:spMkLst>
            <pc:docMk/>
            <pc:sldMk cId="706272510" sldId="302"/>
            <ac:spMk id="8" creationId="{EF423BD8-3ED5-AD20-2802-5FF760F6D0B4}"/>
          </ac:spMkLst>
        </pc:spChg>
        <pc:spChg chg="del">
          <ac:chgData name="meena vijay" userId="3870c238ed9e259c" providerId="LiveId" clId="{D2939096-A8E6-4B9A-AE10-F5EC6B2DA8F4}" dt="2023-04-12T07:07:14.758" v="2087" actId="478"/>
          <ac:spMkLst>
            <pc:docMk/>
            <pc:sldMk cId="706272510" sldId="302"/>
            <ac:spMk id="9" creationId="{8AD5136B-8400-9CD8-FF91-462F36E32965}"/>
          </ac:spMkLst>
        </pc:spChg>
        <pc:picChg chg="add del mod">
          <ac:chgData name="meena vijay" userId="3870c238ed9e259c" providerId="LiveId" clId="{D2939096-A8E6-4B9A-AE10-F5EC6B2DA8F4}" dt="2023-04-14T09:38:16.367" v="7493" actId="478"/>
          <ac:picMkLst>
            <pc:docMk/>
            <pc:sldMk cId="706272510" sldId="302"/>
            <ac:picMk id="3" creationId="{75F1646B-62A9-A763-93EC-8340552A8538}"/>
          </ac:picMkLst>
        </pc:picChg>
        <pc:picChg chg="add del mod">
          <ac:chgData name="meena vijay" userId="3870c238ed9e259c" providerId="LiveId" clId="{D2939096-A8E6-4B9A-AE10-F5EC6B2DA8F4}" dt="2023-04-14T09:35:12.215" v="7485" actId="21"/>
          <ac:picMkLst>
            <pc:docMk/>
            <pc:sldMk cId="706272510" sldId="302"/>
            <ac:picMk id="4" creationId="{9ED9FCC8-5F67-302F-FBD1-3D5FA0186680}"/>
          </ac:picMkLst>
        </pc:picChg>
        <pc:picChg chg="add mod">
          <ac:chgData name="meena vijay" userId="3870c238ed9e259c" providerId="LiveId" clId="{D2939096-A8E6-4B9A-AE10-F5EC6B2DA8F4}" dt="2023-04-14T09:39:32.293" v="7499" actId="14100"/>
          <ac:picMkLst>
            <pc:docMk/>
            <pc:sldMk cId="706272510" sldId="302"/>
            <ac:picMk id="5" creationId="{CEC73577-6A2E-719E-828D-A25F99283BF6}"/>
          </ac:picMkLst>
        </pc:picChg>
      </pc:sldChg>
      <pc:sldChg chg="addSp delSp modSp mod modClrScheme chgLayout">
        <pc:chgData name="meena vijay" userId="3870c238ed9e259c" providerId="LiveId" clId="{D2939096-A8E6-4B9A-AE10-F5EC6B2DA8F4}" dt="2023-04-12T10:24:55.048" v="6967" actId="122"/>
        <pc:sldMkLst>
          <pc:docMk/>
          <pc:sldMk cId="3692166158" sldId="303"/>
        </pc:sldMkLst>
        <pc:spChg chg="add del mod ord">
          <ac:chgData name="meena vijay" userId="3870c238ed9e259c" providerId="LiveId" clId="{D2939096-A8E6-4B9A-AE10-F5EC6B2DA8F4}" dt="2023-04-12T08:02:20.786" v="2171" actId="700"/>
          <ac:spMkLst>
            <pc:docMk/>
            <pc:sldMk cId="3692166158" sldId="303"/>
            <ac:spMk id="2" creationId="{6026BB8E-D158-C685-61A3-4E3A9F5FEF0B}"/>
          </ac:spMkLst>
        </pc:spChg>
        <pc:spChg chg="del mod ord">
          <ac:chgData name="meena vijay" userId="3870c238ed9e259c" providerId="LiveId" clId="{D2939096-A8E6-4B9A-AE10-F5EC6B2DA8F4}" dt="2023-04-12T08:02:00.308" v="2167" actId="700"/>
          <ac:spMkLst>
            <pc:docMk/>
            <pc:sldMk cId="3692166158" sldId="303"/>
            <ac:spMk id="3" creationId="{59DBB63A-DF09-2F40-2A91-91C62E78F965}"/>
          </ac:spMkLst>
        </pc:spChg>
        <pc:spChg chg="add del mod">
          <ac:chgData name="meena vijay" userId="3870c238ed9e259c" providerId="LiveId" clId="{D2939096-A8E6-4B9A-AE10-F5EC6B2DA8F4}" dt="2023-04-12T10:19:47.531" v="6699" actId="21"/>
          <ac:spMkLst>
            <pc:docMk/>
            <pc:sldMk cId="3692166158" sldId="303"/>
            <ac:spMk id="3" creationId="{FECCD284-5780-8C9B-8583-290A4D7B2A63}"/>
          </ac:spMkLst>
        </pc:spChg>
        <pc:spChg chg="add mod ord">
          <ac:chgData name="meena vijay" userId="3870c238ed9e259c" providerId="LiveId" clId="{D2939096-A8E6-4B9A-AE10-F5EC6B2DA8F4}" dt="2023-04-12T10:24:55.048" v="6967" actId="122"/>
          <ac:spMkLst>
            <pc:docMk/>
            <pc:sldMk cId="3692166158" sldId="303"/>
            <ac:spMk id="5" creationId="{A355302E-07B5-87E8-2BE0-38A348CE225D}"/>
          </ac:spMkLst>
        </pc:spChg>
        <pc:spChg chg="add del mod ord">
          <ac:chgData name="meena vijay" userId="3870c238ed9e259c" providerId="LiveId" clId="{D2939096-A8E6-4B9A-AE10-F5EC6B2DA8F4}" dt="2023-04-12T10:19:31.345" v="6685" actId="21"/>
          <ac:spMkLst>
            <pc:docMk/>
            <pc:sldMk cId="3692166158" sldId="303"/>
            <ac:spMk id="7" creationId="{B357528A-F076-93F2-0E3E-65FA5CDFDA05}"/>
          </ac:spMkLst>
        </pc:spChg>
        <pc:picChg chg="del mod ord">
          <ac:chgData name="meena vijay" userId="3870c238ed9e259c" providerId="LiveId" clId="{D2939096-A8E6-4B9A-AE10-F5EC6B2DA8F4}" dt="2023-04-12T08:02:33.096" v="2174" actId="21"/>
          <ac:picMkLst>
            <pc:docMk/>
            <pc:sldMk cId="3692166158" sldId="303"/>
            <ac:picMk id="4" creationId="{EB0CAA8D-A852-C4A7-5B8F-CCB921FFB6CF}"/>
          </ac:picMkLst>
        </pc:picChg>
      </pc:sldChg>
      <pc:sldChg chg="addSp delSp modSp mod modClrScheme chgLayout">
        <pc:chgData name="meena vijay" userId="3870c238ed9e259c" providerId="LiveId" clId="{D2939096-A8E6-4B9A-AE10-F5EC6B2DA8F4}" dt="2023-04-12T09:12:29.624" v="4356" actId="14100"/>
        <pc:sldMkLst>
          <pc:docMk/>
          <pc:sldMk cId="1578486339" sldId="305"/>
        </pc:sldMkLst>
        <pc:spChg chg="mod ord">
          <ac:chgData name="meena vijay" userId="3870c238ed9e259c" providerId="LiveId" clId="{D2939096-A8E6-4B9A-AE10-F5EC6B2DA8F4}" dt="2023-04-12T09:12:12.103" v="4354" actId="14100"/>
          <ac:spMkLst>
            <pc:docMk/>
            <pc:sldMk cId="1578486339" sldId="305"/>
            <ac:spMk id="3" creationId="{3BC072D3-FB5F-DC02-A58C-DCF4B14ADF0F}"/>
          </ac:spMkLst>
        </pc:spChg>
        <pc:spChg chg="mod ord">
          <ac:chgData name="meena vijay" userId="3870c238ed9e259c" providerId="LiveId" clId="{D2939096-A8E6-4B9A-AE10-F5EC6B2DA8F4}" dt="2023-04-12T09:12:29.624" v="4356" actId="14100"/>
          <ac:spMkLst>
            <pc:docMk/>
            <pc:sldMk cId="1578486339" sldId="305"/>
            <ac:spMk id="4" creationId="{2F19E83E-DABB-3B38-3F4C-554017758D0F}"/>
          </ac:spMkLst>
        </pc:spChg>
        <pc:spChg chg="del">
          <ac:chgData name="meena vijay" userId="3870c238ed9e259c" providerId="LiveId" clId="{D2939096-A8E6-4B9A-AE10-F5EC6B2DA8F4}" dt="2023-04-12T08:55:37.220" v="3222" actId="21"/>
          <ac:spMkLst>
            <pc:docMk/>
            <pc:sldMk cId="1578486339" sldId="305"/>
            <ac:spMk id="5" creationId="{5E14A413-0513-598D-8B0D-A7D2796B95A1}"/>
          </ac:spMkLst>
        </pc:spChg>
        <pc:spChg chg="add del mod">
          <ac:chgData name="meena vijay" userId="3870c238ed9e259c" providerId="LiveId" clId="{D2939096-A8E6-4B9A-AE10-F5EC6B2DA8F4}" dt="2023-04-12T08:56:21.101" v="3229" actId="21"/>
          <ac:spMkLst>
            <pc:docMk/>
            <pc:sldMk cId="1578486339" sldId="305"/>
            <ac:spMk id="6" creationId="{A4872816-1335-E980-1536-E4528122AD5E}"/>
          </ac:spMkLst>
        </pc:spChg>
        <pc:spChg chg="add del mod">
          <ac:chgData name="meena vijay" userId="3870c238ed9e259c" providerId="LiveId" clId="{D2939096-A8E6-4B9A-AE10-F5EC6B2DA8F4}" dt="2023-04-12T08:55:55.203" v="3226" actId="21"/>
          <ac:spMkLst>
            <pc:docMk/>
            <pc:sldMk cId="1578486339" sldId="305"/>
            <ac:spMk id="8" creationId="{5D2EEB54-71C4-4751-A36F-10554EEE2527}"/>
          </ac:spMkLst>
        </pc:spChg>
        <pc:spChg chg="add del mod">
          <ac:chgData name="meena vijay" userId="3870c238ed9e259c" providerId="LiveId" clId="{D2939096-A8E6-4B9A-AE10-F5EC6B2DA8F4}" dt="2023-04-12T08:56:14.581" v="3228" actId="21"/>
          <ac:spMkLst>
            <pc:docMk/>
            <pc:sldMk cId="1578486339" sldId="305"/>
            <ac:spMk id="10" creationId="{F6BE18AC-1F3B-B488-889A-F0C234BBDAA5}"/>
          </ac:spMkLst>
        </pc:spChg>
        <pc:spChg chg="add del mod ord">
          <ac:chgData name="meena vijay" userId="3870c238ed9e259c" providerId="LiveId" clId="{D2939096-A8E6-4B9A-AE10-F5EC6B2DA8F4}" dt="2023-04-12T08:59:50.087" v="3544" actId="700"/>
          <ac:spMkLst>
            <pc:docMk/>
            <pc:sldMk cId="1578486339" sldId="305"/>
            <ac:spMk id="11" creationId="{0FA576BE-994D-8091-A60B-92CED0ECEBE3}"/>
          </ac:spMkLst>
        </pc:spChg>
        <pc:spChg chg="mod ord">
          <ac:chgData name="meena vijay" userId="3870c238ed9e259c" providerId="LiveId" clId="{D2939096-A8E6-4B9A-AE10-F5EC6B2DA8F4}" dt="2023-04-12T08:59:50.905" v="3545" actId="700"/>
          <ac:spMkLst>
            <pc:docMk/>
            <pc:sldMk cId="1578486339" sldId="305"/>
            <ac:spMk id="17" creationId="{CED170D9-A526-2BAC-C806-5B67059E2EA5}"/>
          </ac:spMkLst>
        </pc:spChg>
        <pc:spChg chg="mod ord">
          <ac:chgData name="meena vijay" userId="3870c238ed9e259c" providerId="LiveId" clId="{D2939096-A8E6-4B9A-AE10-F5EC6B2DA8F4}" dt="2023-04-12T08:59:50.905" v="3545" actId="700"/>
          <ac:spMkLst>
            <pc:docMk/>
            <pc:sldMk cId="1578486339" sldId="305"/>
            <ac:spMk id="18" creationId="{DF21DF92-01F6-1E57-4DA8-7390DBFFB8D5}"/>
          </ac:spMkLst>
        </pc:spChg>
        <pc:picChg chg="add del">
          <ac:chgData name="meena vijay" userId="3870c238ed9e259c" providerId="LiveId" clId="{D2939096-A8E6-4B9A-AE10-F5EC6B2DA8F4}" dt="2023-04-12T08:56:00.369" v="3227" actId="21"/>
          <ac:picMkLst>
            <pc:docMk/>
            <pc:sldMk cId="1578486339" sldId="305"/>
            <ac:picMk id="15" creationId="{FB041D79-5B82-5892-F892-99D7C8AC57BF}"/>
          </ac:picMkLst>
        </pc:picChg>
      </pc:sldChg>
      <pc:sldChg chg="addSp delSp modSp mod modClrScheme chgLayout">
        <pc:chgData name="meena vijay" userId="3870c238ed9e259c" providerId="LiveId" clId="{D2939096-A8E6-4B9A-AE10-F5EC6B2DA8F4}" dt="2023-04-12T10:18:11.356" v="6645" actId="20577"/>
        <pc:sldMkLst>
          <pc:docMk/>
          <pc:sldMk cId="4192891432" sldId="306"/>
        </pc:sldMkLst>
        <pc:spChg chg="mod ord">
          <ac:chgData name="meena vijay" userId="3870c238ed9e259c" providerId="LiveId" clId="{D2939096-A8E6-4B9A-AE10-F5EC6B2DA8F4}" dt="2023-04-12T10:18:11.356" v="6645" actId="20577"/>
          <ac:spMkLst>
            <pc:docMk/>
            <pc:sldMk cId="4192891432" sldId="306"/>
            <ac:spMk id="3" creationId="{7878276F-2C35-AA75-5D1D-B56CD313ACD9}"/>
          </ac:spMkLst>
        </pc:spChg>
        <pc:spChg chg="del">
          <ac:chgData name="meena vijay" userId="3870c238ed9e259c" providerId="LiveId" clId="{D2939096-A8E6-4B9A-AE10-F5EC6B2DA8F4}" dt="2023-04-12T09:27:54.949" v="4426" actId="21"/>
          <ac:spMkLst>
            <pc:docMk/>
            <pc:sldMk cId="4192891432" sldId="306"/>
            <ac:spMk id="4" creationId="{BCBF924F-1A71-6C10-3632-77828D347DA1}"/>
          </ac:spMkLst>
        </pc:spChg>
        <pc:spChg chg="del">
          <ac:chgData name="meena vijay" userId="3870c238ed9e259c" providerId="LiveId" clId="{D2939096-A8E6-4B9A-AE10-F5EC6B2DA8F4}" dt="2023-04-12T09:27:47.292" v="4425" actId="21"/>
          <ac:spMkLst>
            <pc:docMk/>
            <pc:sldMk cId="4192891432" sldId="306"/>
            <ac:spMk id="5" creationId="{36232E85-53ED-D776-C606-9789E13CE9F3}"/>
          </ac:spMkLst>
        </pc:spChg>
        <pc:spChg chg="del">
          <ac:chgData name="meena vijay" userId="3870c238ed9e259c" providerId="LiveId" clId="{D2939096-A8E6-4B9A-AE10-F5EC6B2DA8F4}" dt="2023-04-12T09:28:45.769" v="4433" actId="21"/>
          <ac:spMkLst>
            <pc:docMk/>
            <pc:sldMk cId="4192891432" sldId="306"/>
            <ac:spMk id="6" creationId="{77EC7CF9-EBDD-A343-7CE2-A71832EA4CDD}"/>
          </ac:spMkLst>
        </pc:spChg>
        <pc:spChg chg="del">
          <ac:chgData name="meena vijay" userId="3870c238ed9e259c" providerId="LiveId" clId="{D2939096-A8E6-4B9A-AE10-F5EC6B2DA8F4}" dt="2023-04-12T09:28:18.185" v="4429" actId="21"/>
          <ac:spMkLst>
            <pc:docMk/>
            <pc:sldMk cId="4192891432" sldId="306"/>
            <ac:spMk id="7" creationId="{CE08AF22-F0F9-B001-2CCF-2DFA7E8F9499}"/>
          </ac:spMkLst>
        </pc:spChg>
        <pc:spChg chg="add del mod">
          <ac:chgData name="meena vijay" userId="3870c238ed9e259c" providerId="LiveId" clId="{D2939096-A8E6-4B9A-AE10-F5EC6B2DA8F4}" dt="2023-04-12T09:29:03.278" v="4436" actId="21"/>
          <ac:spMkLst>
            <pc:docMk/>
            <pc:sldMk cId="4192891432" sldId="306"/>
            <ac:spMk id="8" creationId="{40845D4C-6D06-A96D-A435-C2CECE4D3838}"/>
          </ac:spMkLst>
        </pc:spChg>
        <pc:spChg chg="add del mod">
          <ac:chgData name="meena vijay" userId="3870c238ed9e259c" providerId="LiveId" clId="{D2939096-A8E6-4B9A-AE10-F5EC6B2DA8F4}" dt="2023-04-12T09:27:59.524" v="4427" actId="21"/>
          <ac:spMkLst>
            <pc:docMk/>
            <pc:sldMk cId="4192891432" sldId="306"/>
            <ac:spMk id="10" creationId="{CFBAC0BD-A24D-8C93-84F9-B8A84D780259}"/>
          </ac:spMkLst>
        </pc:spChg>
        <pc:spChg chg="add del mod">
          <ac:chgData name="meena vijay" userId="3870c238ed9e259c" providerId="LiveId" clId="{D2939096-A8E6-4B9A-AE10-F5EC6B2DA8F4}" dt="2023-04-12T09:28:36.945" v="4432" actId="21"/>
          <ac:spMkLst>
            <pc:docMk/>
            <pc:sldMk cId="4192891432" sldId="306"/>
            <ac:spMk id="12" creationId="{9D8F127B-EC60-8BD6-4091-37B282CE6340}"/>
          </ac:spMkLst>
        </pc:spChg>
        <pc:spChg chg="add del mod">
          <ac:chgData name="meena vijay" userId="3870c238ed9e259c" providerId="LiveId" clId="{D2939096-A8E6-4B9A-AE10-F5EC6B2DA8F4}" dt="2023-04-12T09:28:25.926" v="4431" actId="21"/>
          <ac:spMkLst>
            <pc:docMk/>
            <pc:sldMk cId="4192891432" sldId="306"/>
            <ac:spMk id="14" creationId="{895A0AE3-1004-5756-54C9-6F8EF27152D0}"/>
          </ac:spMkLst>
        </pc:spChg>
        <pc:spChg chg="add del mod">
          <ac:chgData name="meena vijay" userId="3870c238ed9e259c" providerId="LiveId" clId="{D2939096-A8E6-4B9A-AE10-F5EC6B2DA8F4}" dt="2023-04-12T09:34:12.033" v="4607" actId="21"/>
          <ac:spMkLst>
            <pc:docMk/>
            <pc:sldMk cId="4192891432" sldId="306"/>
            <ac:spMk id="16" creationId="{5144316C-6216-F514-036A-5099E5AC7B51}"/>
          </ac:spMkLst>
        </pc:spChg>
        <pc:spChg chg="add del mod">
          <ac:chgData name="meena vijay" userId="3870c238ed9e259c" providerId="LiveId" clId="{D2939096-A8E6-4B9A-AE10-F5EC6B2DA8F4}" dt="2023-04-12T09:28:55.993" v="4435" actId="21"/>
          <ac:spMkLst>
            <pc:docMk/>
            <pc:sldMk cId="4192891432" sldId="306"/>
            <ac:spMk id="18" creationId="{3F26A487-0B0F-2A46-773C-08EEC5DC336B}"/>
          </ac:spMkLst>
        </pc:spChg>
        <pc:spChg chg="add mod">
          <ac:chgData name="meena vijay" userId="3870c238ed9e259c" providerId="LiveId" clId="{D2939096-A8E6-4B9A-AE10-F5EC6B2DA8F4}" dt="2023-04-12T09:49:50.014" v="5429" actId="14100"/>
          <ac:spMkLst>
            <pc:docMk/>
            <pc:sldMk cId="4192891432" sldId="306"/>
            <ac:spMk id="21" creationId="{64BB8B8A-4BE2-4855-C450-E92E3E97ECD0}"/>
          </ac:spMkLst>
        </pc:spChg>
        <pc:picChg chg="add del mod ord modCrop">
          <ac:chgData name="meena vijay" userId="3870c238ed9e259c" providerId="LiveId" clId="{D2939096-A8E6-4B9A-AE10-F5EC6B2DA8F4}" dt="2023-04-12T09:36:06.961" v="4634" actId="21"/>
          <ac:picMkLst>
            <pc:docMk/>
            <pc:sldMk cId="4192891432" sldId="306"/>
            <ac:picMk id="20" creationId="{A1AB49CF-A20A-C64A-C665-4B7DE9AD85BA}"/>
          </ac:picMkLst>
        </pc:picChg>
      </pc:sldChg>
      <pc:sldChg chg="delSp modSp new mod">
        <pc:chgData name="meena vijay" userId="3870c238ed9e259c" providerId="LiveId" clId="{D2939096-A8E6-4B9A-AE10-F5EC6B2DA8F4}" dt="2023-04-12T10:17:51.044" v="6641" actId="20577"/>
        <pc:sldMkLst>
          <pc:docMk/>
          <pc:sldMk cId="1101291414" sldId="307"/>
        </pc:sldMkLst>
        <pc:spChg chg="del">
          <ac:chgData name="meena vijay" userId="3870c238ed9e259c" providerId="LiveId" clId="{D2939096-A8E6-4B9A-AE10-F5EC6B2DA8F4}" dt="2023-04-12T09:54:53.453" v="5431" actId="21"/>
          <ac:spMkLst>
            <pc:docMk/>
            <pc:sldMk cId="1101291414" sldId="307"/>
            <ac:spMk id="2" creationId="{A85B7CF5-10B5-73F6-C6B9-0C1702EE4466}"/>
          </ac:spMkLst>
        </pc:spChg>
        <pc:spChg chg="del">
          <ac:chgData name="meena vijay" userId="3870c238ed9e259c" providerId="LiveId" clId="{D2939096-A8E6-4B9A-AE10-F5EC6B2DA8F4}" dt="2023-04-12T09:55:25.882" v="5432" actId="21"/>
          <ac:spMkLst>
            <pc:docMk/>
            <pc:sldMk cId="1101291414" sldId="307"/>
            <ac:spMk id="5" creationId="{D30F5312-05D8-A68E-1C51-87D962A5083E}"/>
          </ac:spMkLst>
        </pc:spChg>
        <pc:spChg chg="mod">
          <ac:chgData name="meena vijay" userId="3870c238ed9e259c" providerId="LiveId" clId="{D2939096-A8E6-4B9A-AE10-F5EC6B2DA8F4}" dt="2023-04-12T10:17:51.044" v="6641" actId="20577"/>
          <ac:spMkLst>
            <pc:docMk/>
            <pc:sldMk cId="1101291414" sldId="307"/>
            <ac:spMk id="6" creationId="{EEE07E08-7309-126C-B212-5264A7DEDC40}"/>
          </ac:spMkLst>
        </pc:spChg>
        <pc:spChg chg="mod">
          <ac:chgData name="meena vijay" userId="3870c238ed9e259c" providerId="LiveId" clId="{D2939096-A8E6-4B9A-AE10-F5EC6B2DA8F4}" dt="2023-04-12T10:12:20.866" v="6637" actId="20577"/>
          <ac:spMkLst>
            <pc:docMk/>
            <pc:sldMk cId="1101291414" sldId="307"/>
            <ac:spMk id="7" creationId="{557A22A7-DEA0-DA92-7E8F-B710D910A823}"/>
          </ac:spMkLst>
        </pc:spChg>
      </pc:sldChg>
      <pc:sldChg chg="add">
        <pc:chgData name="meena vijay" userId="3870c238ed9e259c" providerId="LiveId" clId="{D2939096-A8E6-4B9A-AE10-F5EC6B2DA8F4}" dt="2023-04-12T10:18:53.694" v="6646" actId="2890"/>
        <pc:sldMkLst>
          <pc:docMk/>
          <pc:sldMk cId="3164145715" sldId="308"/>
        </pc:sldMkLst>
      </pc:sldChg>
      <pc:sldChg chg="delSp modSp new mod">
        <pc:chgData name="meena vijay" userId="3870c238ed9e259c" providerId="LiveId" clId="{D2939096-A8E6-4B9A-AE10-F5EC6B2DA8F4}" dt="2023-04-14T13:20:27.083" v="7723" actId="21"/>
        <pc:sldMkLst>
          <pc:docMk/>
          <pc:sldMk cId="1936121792" sldId="309"/>
        </pc:sldMkLst>
        <pc:spChg chg="del">
          <ac:chgData name="meena vijay" userId="3870c238ed9e259c" providerId="LiveId" clId="{D2939096-A8E6-4B9A-AE10-F5EC6B2DA8F4}" dt="2023-04-14T13:20:27.083" v="7723" actId="21"/>
          <ac:spMkLst>
            <pc:docMk/>
            <pc:sldMk cId="1936121792" sldId="309"/>
            <ac:spMk id="2" creationId="{B9A65DD1-4877-DB9E-2A5B-84FAA1871E72}"/>
          </ac:spMkLst>
        </pc:spChg>
        <pc:spChg chg="del mod">
          <ac:chgData name="meena vijay" userId="3870c238ed9e259c" providerId="LiveId" clId="{D2939096-A8E6-4B9A-AE10-F5EC6B2DA8F4}" dt="2023-04-13T10:55:06.952" v="6970" actId="21"/>
          <ac:spMkLst>
            <pc:docMk/>
            <pc:sldMk cId="1936121792" sldId="309"/>
            <ac:spMk id="5" creationId="{6EB681AB-853E-4565-ACA5-120933626492}"/>
          </ac:spMkLst>
        </pc:spChg>
        <pc:spChg chg="mod">
          <ac:chgData name="meena vijay" userId="3870c238ed9e259c" providerId="LiveId" clId="{D2939096-A8E6-4B9A-AE10-F5EC6B2DA8F4}" dt="2023-04-13T10:56:22.405" v="6989" actId="14100"/>
          <ac:spMkLst>
            <pc:docMk/>
            <pc:sldMk cId="1936121792" sldId="309"/>
            <ac:spMk id="6" creationId="{4B88518C-1517-435E-C9FE-83E59F9F1467}"/>
          </ac:spMkLst>
        </pc:spChg>
        <pc:spChg chg="mod">
          <ac:chgData name="meena vijay" userId="3870c238ed9e259c" providerId="LiveId" clId="{D2939096-A8E6-4B9A-AE10-F5EC6B2DA8F4}" dt="2023-04-13T11:02:05.914" v="7484" actId="20577"/>
          <ac:spMkLst>
            <pc:docMk/>
            <pc:sldMk cId="1936121792" sldId="309"/>
            <ac:spMk id="7" creationId="{B5674DD4-031C-9818-5694-132DC0390936}"/>
          </ac:spMkLst>
        </pc:spChg>
      </pc:sldChg>
      <pc:sldChg chg="new del">
        <pc:chgData name="meena vijay" userId="3870c238ed9e259c" providerId="LiveId" clId="{D2939096-A8E6-4B9A-AE10-F5EC6B2DA8F4}" dt="2023-04-14T11:16:58.444" v="7503" actId="2696"/>
        <pc:sldMkLst>
          <pc:docMk/>
          <pc:sldMk cId="233063167" sldId="310"/>
        </pc:sldMkLst>
      </pc:sldChg>
      <pc:sldChg chg="addSp delSp modSp new mod modClrScheme chgLayout">
        <pc:chgData name="meena vijay" userId="3870c238ed9e259c" providerId="LiveId" clId="{D2939096-A8E6-4B9A-AE10-F5EC6B2DA8F4}" dt="2023-04-14T11:32:35.201" v="7674" actId="255"/>
        <pc:sldMkLst>
          <pc:docMk/>
          <pc:sldMk cId="2245523861" sldId="310"/>
        </pc:sldMkLst>
        <pc:spChg chg="del mod ord">
          <ac:chgData name="meena vijay" userId="3870c238ed9e259c" providerId="LiveId" clId="{D2939096-A8E6-4B9A-AE10-F5EC6B2DA8F4}" dt="2023-04-14T11:17:19.825" v="7505" actId="700"/>
          <ac:spMkLst>
            <pc:docMk/>
            <pc:sldMk cId="2245523861" sldId="310"/>
            <ac:spMk id="2" creationId="{E8153E21-91F2-6DFE-9A86-B44AF3862644}"/>
          </ac:spMkLst>
        </pc:spChg>
        <pc:spChg chg="del mod ord">
          <ac:chgData name="meena vijay" userId="3870c238ed9e259c" providerId="LiveId" clId="{D2939096-A8E6-4B9A-AE10-F5EC6B2DA8F4}" dt="2023-04-14T11:17:19.825" v="7505" actId="700"/>
          <ac:spMkLst>
            <pc:docMk/>
            <pc:sldMk cId="2245523861" sldId="310"/>
            <ac:spMk id="3" creationId="{5C936E8B-DD13-D957-52F0-E8180859E840}"/>
          </ac:spMkLst>
        </pc:spChg>
        <pc:spChg chg="del mod ord">
          <ac:chgData name="meena vijay" userId="3870c238ed9e259c" providerId="LiveId" clId="{D2939096-A8E6-4B9A-AE10-F5EC6B2DA8F4}" dt="2023-04-14T11:17:19.825" v="7505" actId="700"/>
          <ac:spMkLst>
            <pc:docMk/>
            <pc:sldMk cId="2245523861" sldId="310"/>
            <ac:spMk id="4" creationId="{26A0A00F-6D07-490C-792C-BB3F96DF1349}"/>
          </ac:spMkLst>
        </pc:spChg>
        <pc:spChg chg="add del mod ord">
          <ac:chgData name="meena vijay" userId="3870c238ed9e259c" providerId="LiveId" clId="{D2939096-A8E6-4B9A-AE10-F5EC6B2DA8F4}" dt="2023-04-14T11:17:25.053" v="7506" actId="700"/>
          <ac:spMkLst>
            <pc:docMk/>
            <pc:sldMk cId="2245523861" sldId="310"/>
            <ac:spMk id="5" creationId="{E50E62FD-09B5-93ED-A5F8-CF21487C39A0}"/>
          </ac:spMkLst>
        </pc:spChg>
        <pc:spChg chg="add del mod ord">
          <ac:chgData name="meena vijay" userId="3870c238ed9e259c" providerId="LiveId" clId="{D2939096-A8E6-4B9A-AE10-F5EC6B2DA8F4}" dt="2023-04-14T11:17:25.053" v="7506" actId="700"/>
          <ac:spMkLst>
            <pc:docMk/>
            <pc:sldMk cId="2245523861" sldId="310"/>
            <ac:spMk id="6" creationId="{6CBCB38B-BE92-DACE-52A7-C406D43B7D58}"/>
          </ac:spMkLst>
        </pc:spChg>
        <pc:spChg chg="add del mod ord">
          <ac:chgData name="meena vijay" userId="3870c238ed9e259c" providerId="LiveId" clId="{D2939096-A8E6-4B9A-AE10-F5EC6B2DA8F4}" dt="2023-04-14T11:17:25.053" v="7506" actId="700"/>
          <ac:spMkLst>
            <pc:docMk/>
            <pc:sldMk cId="2245523861" sldId="310"/>
            <ac:spMk id="7" creationId="{651053A4-56AB-A0AB-081E-B07E80ACE279}"/>
          </ac:spMkLst>
        </pc:spChg>
        <pc:spChg chg="add del mod ord">
          <ac:chgData name="meena vijay" userId="3870c238ed9e259c" providerId="LiveId" clId="{D2939096-A8E6-4B9A-AE10-F5EC6B2DA8F4}" dt="2023-04-14T11:17:25.053" v="7506" actId="700"/>
          <ac:spMkLst>
            <pc:docMk/>
            <pc:sldMk cId="2245523861" sldId="310"/>
            <ac:spMk id="8" creationId="{86E03F90-A20A-C3C9-FB2B-78056321D349}"/>
          </ac:spMkLst>
        </pc:spChg>
        <pc:spChg chg="add del mod ord">
          <ac:chgData name="meena vijay" userId="3870c238ed9e259c" providerId="LiveId" clId="{D2939096-A8E6-4B9A-AE10-F5EC6B2DA8F4}" dt="2023-04-14T11:19:04.452" v="7525" actId="700"/>
          <ac:spMkLst>
            <pc:docMk/>
            <pc:sldMk cId="2245523861" sldId="310"/>
            <ac:spMk id="9" creationId="{57276B22-784A-251E-1BCF-2CA75F111DE3}"/>
          </ac:spMkLst>
        </pc:spChg>
        <pc:spChg chg="add del mod ord">
          <ac:chgData name="meena vijay" userId="3870c238ed9e259c" providerId="LiveId" clId="{D2939096-A8E6-4B9A-AE10-F5EC6B2DA8F4}" dt="2023-04-14T11:18:57.250" v="7524" actId="478"/>
          <ac:spMkLst>
            <pc:docMk/>
            <pc:sldMk cId="2245523861" sldId="310"/>
            <ac:spMk id="10" creationId="{448C735C-C216-3CB3-8FEB-95616433ECA2}"/>
          </ac:spMkLst>
        </pc:spChg>
        <pc:spChg chg="add del mod ord">
          <ac:chgData name="meena vijay" userId="3870c238ed9e259c" providerId="LiveId" clId="{D2939096-A8E6-4B9A-AE10-F5EC6B2DA8F4}" dt="2023-04-14T11:19:04.452" v="7525" actId="700"/>
          <ac:spMkLst>
            <pc:docMk/>
            <pc:sldMk cId="2245523861" sldId="310"/>
            <ac:spMk id="11" creationId="{F56B51A1-53C0-3D1A-8C44-1C16441B7450}"/>
          </ac:spMkLst>
        </pc:spChg>
        <pc:spChg chg="add del mod ord">
          <ac:chgData name="meena vijay" userId="3870c238ed9e259c" providerId="LiveId" clId="{D2939096-A8E6-4B9A-AE10-F5EC6B2DA8F4}" dt="2023-04-14T11:18:28.310" v="7521" actId="700"/>
          <ac:spMkLst>
            <pc:docMk/>
            <pc:sldMk cId="2245523861" sldId="310"/>
            <ac:spMk id="12" creationId="{AF0CBEC1-2013-FC40-3278-B712A5EA46CC}"/>
          </ac:spMkLst>
        </pc:spChg>
        <pc:spChg chg="add del mod ord">
          <ac:chgData name="meena vijay" userId="3870c238ed9e259c" providerId="LiveId" clId="{D2939096-A8E6-4B9A-AE10-F5EC6B2DA8F4}" dt="2023-04-14T11:18:28.310" v="7521" actId="700"/>
          <ac:spMkLst>
            <pc:docMk/>
            <pc:sldMk cId="2245523861" sldId="310"/>
            <ac:spMk id="13" creationId="{6EF25AB9-851C-D2C0-6008-0522D94A15F5}"/>
          </ac:spMkLst>
        </pc:spChg>
        <pc:spChg chg="add del mod ord">
          <ac:chgData name="meena vijay" userId="3870c238ed9e259c" providerId="LiveId" clId="{D2939096-A8E6-4B9A-AE10-F5EC6B2DA8F4}" dt="2023-04-14T11:18:28.310" v="7521" actId="700"/>
          <ac:spMkLst>
            <pc:docMk/>
            <pc:sldMk cId="2245523861" sldId="310"/>
            <ac:spMk id="14" creationId="{244647AE-6955-A456-71B1-9F91704EE4F2}"/>
          </ac:spMkLst>
        </pc:spChg>
        <pc:spChg chg="add del mod ord">
          <ac:chgData name="meena vijay" userId="3870c238ed9e259c" providerId="LiveId" clId="{D2939096-A8E6-4B9A-AE10-F5EC6B2DA8F4}" dt="2023-04-14T11:18:28.310" v="7521" actId="700"/>
          <ac:spMkLst>
            <pc:docMk/>
            <pc:sldMk cId="2245523861" sldId="310"/>
            <ac:spMk id="15" creationId="{08C6A6D3-2547-ED54-FC00-C89C7EF7D53B}"/>
          </ac:spMkLst>
        </pc:spChg>
        <pc:spChg chg="add del mod ord">
          <ac:chgData name="meena vijay" userId="3870c238ed9e259c" providerId="LiveId" clId="{D2939096-A8E6-4B9A-AE10-F5EC6B2DA8F4}" dt="2023-04-14T11:18:28.310" v="7521" actId="700"/>
          <ac:spMkLst>
            <pc:docMk/>
            <pc:sldMk cId="2245523861" sldId="310"/>
            <ac:spMk id="16" creationId="{288BBE0B-BEF0-4AA9-1A10-5A89D9335FEF}"/>
          </ac:spMkLst>
        </pc:spChg>
        <pc:spChg chg="add del mod ord">
          <ac:chgData name="meena vijay" userId="3870c238ed9e259c" providerId="LiveId" clId="{D2939096-A8E6-4B9A-AE10-F5EC6B2DA8F4}" dt="2023-04-14T11:18:28.310" v="7521" actId="700"/>
          <ac:spMkLst>
            <pc:docMk/>
            <pc:sldMk cId="2245523861" sldId="310"/>
            <ac:spMk id="17" creationId="{1B0F43A0-9462-D084-7B7F-9AE3A3D8845C}"/>
          </ac:spMkLst>
        </pc:spChg>
        <pc:spChg chg="add mod ord">
          <ac:chgData name="meena vijay" userId="3870c238ed9e259c" providerId="LiveId" clId="{D2939096-A8E6-4B9A-AE10-F5EC6B2DA8F4}" dt="2023-04-14T11:24:09.369" v="7603" actId="14100"/>
          <ac:spMkLst>
            <pc:docMk/>
            <pc:sldMk cId="2245523861" sldId="310"/>
            <ac:spMk id="18" creationId="{1A480AA3-FD0B-828A-488C-E7FBB4916FF5}"/>
          </ac:spMkLst>
        </pc:spChg>
        <pc:spChg chg="add del mod ord">
          <ac:chgData name="meena vijay" userId="3870c238ed9e259c" providerId="LiveId" clId="{D2939096-A8E6-4B9A-AE10-F5EC6B2DA8F4}" dt="2023-04-14T11:19:22.981" v="7526" actId="478"/>
          <ac:spMkLst>
            <pc:docMk/>
            <pc:sldMk cId="2245523861" sldId="310"/>
            <ac:spMk id="19" creationId="{CD9CCF88-4BAD-349D-C2E3-1F2B7687825B}"/>
          </ac:spMkLst>
        </pc:spChg>
        <pc:spChg chg="add mod ord">
          <ac:chgData name="meena vijay" userId="3870c238ed9e259c" providerId="LiveId" clId="{D2939096-A8E6-4B9A-AE10-F5EC6B2DA8F4}" dt="2023-04-14T11:32:35.201" v="7674" actId="255"/>
          <ac:spMkLst>
            <pc:docMk/>
            <pc:sldMk cId="2245523861" sldId="310"/>
            <ac:spMk id="20" creationId="{36902F8E-AA8F-8F8D-D5D6-E5BEBB9A30C9}"/>
          </ac:spMkLst>
        </pc:spChg>
        <pc:spChg chg="add mod ord">
          <ac:chgData name="meena vijay" userId="3870c238ed9e259c" providerId="LiveId" clId="{D2939096-A8E6-4B9A-AE10-F5EC6B2DA8F4}" dt="2023-04-14T11:27:34.008" v="7626" actId="14100"/>
          <ac:spMkLst>
            <pc:docMk/>
            <pc:sldMk cId="2245523861" sldId="310"/>
            <ac:spMk id="21" creationId="{8955B2BE-3286-9E22-9FAD-67DBAE3757B5}"/>
          </ac:spMkLst>
        </pc:spChg>
      </pc:sldChg>
      <pc:sldChg chg="delSp modSp new mod">
        <pc:chgData name="meena vijay" userId="3870c238ed9e259c" providerId="LiveId" clId="{D2939096-A8E6-4B9A-AE10-F5EC6B2DA8F4}" dt="2023-04-14T13:20:57.898" v="7728" actId="122"/>
        <pc:sldMkLst>
          <pc:docMk/>
          <pc:sldMk cId="2545622130" sldId="311"/>
        </pc:sldMkLst>
        <pc:spChg chg="del">
          <ac:chgData name="meena vijay" userId="3870c238ed9e259c" providerId="LiveId" clId="{D2939096-A8E6-4B9A-AE10-F5EC6B2DA8F4}" dt="2023-04-14T13:20:37.381" v="7724" actId="21"/>
          <ac:spMkLst>
            <pc:docMk/>
            <pc:sldMk cId="2545622130" sldId="311"/>
            <ac:spMk id="2" creationId="{467AE1A3-8F3C-34A2-F116-A2413B84D681}"/>
          </ac:spMkLst>
        </pc:spChg>
        <pc:spChg chg="del">
          <ac:chgData name="meena vijay" userId="3870c238ed9e259c" providerId="LiveId" clId="{D2939096-A8E6-4B9A-AE10-F5EC6B2DA8F4}" dt="2023-04-14T13:17:07.158" v="7677" actId="21"/>
          <ac:spMkLst>
            <pc:docMk/>
            <pc:sldMk cId="2545622130" sldId="311"/>
            <ac:spMk id="5" creationId="{8CA68F59-94AE-F521-F97C-7EC6B90A644E}"/>
          </ac:spMkLst>
        </pc:spChg>
        <pc:spChg chg="del">
          <ac:chgData name="meena vijay" userId="3870c238ed9e259c" providerId="LiveId" clId="{D2939096-A8E6-4B9A-AE10-F5EC6B2DA8F4}" dt="2023-04-14T13:17:00.239" v="7676" actId="21"/>
          <ac:spMkLst>
            <pc:docMk/>
            <pc:sldMk cId="2545622130" sldId="311"/>
            <ac:spMk id="6" creationId="{968F0438-3D9A-5767-6847-5D3E495AB435}"/>
          </ac:spMkLst>
        </pc:spChg>
        <pc:spChg chg="mod">
          <ac:chgData name="meena vijay" userId="3870c238ed9e259c" providerId="LiveId" clId="{D2939096-A8E6-4B9A-AE10-F5EC6B2DA8F4}" dt="2023-04-14T13:20:57.898" v="7728" actId="122"/>
          <ac:spMkLst>
            <pc:docMk/>
            <pc:sldMk cId="2545622130" sldId="311"/>
            <ac:spMk id="7" creationId="{C8645DBE-419F-30BB-EA3D-C638151469DF}"/>
          </ac:spMkLst>
        </pc:spChg>
      </pc:sldChg>
      <pc:sldChg chg="add del">
        <pc:chgData name="meena vijay" userId="3870c238ed9e259c" providerId="LiveId" clId="{D2939096-A8E6-4B9A-AE10-F5EC6B2DA8F4}" dt="2023-04-14T13:26:44.426" v="7730" actId="2696"/>
        <pc:sldMkLst>
          <pc:docMk/>
          <pc:sldMk cId="2865917720" sldId="31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4/14/2023</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dirty="0"/>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4/14/2023</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dirty="0"/>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BF2AB60-3F8C-B205-0E32-B5E61218EA68}"/>
              </a:ext>
            </a:extLst>
          </p:cNvPr>
          <p:cNvSpPr>
            <a:spLocks noGrp="1"/>
          </p:cNvSpPr>
          <p:nvPr>
            <p:ph type="pic" sz="quarter" idx="13"/>
          </p:nvPr>
        </p:nvSpPr>
        <p:spPr>
          <a:xfrm>
            <a:off x="-1" y="0"/>
            <a:ext cx="12188825" cy="6858000"/>
          </a:xfrm>
          <a:custGeom>
            <a:avLst/>
            <a:gdLst>
              <a:gd name="connsiteX0" fmla="*/ 0 w 12188825"/>
              <a:gd name="connsiteY0" fmla="*/ 0 h 6858000"/>
              <a:gd name="connsiteX1" fmla="*/ 6080697 w 12188825"/>
              <a:gd name="connsiteY1" fmla="*/ 0 h 6858000"/>
              <a:gd name="connsiteX2" fmla="*/ 6080697 w 12188825"/>
              <a:gd name="connsiteY2" fmla="*/ 2898648 h 6858000"/>
              <a:gd name="connsiteX3" fmla="*/ 6108129 w 12188825"/>
              <a:gd name="connsiteY3" fmla="*/ 2898648 h 6858000"/>
              <a:gd name="connsiteX4" fmla="*/ 6108129 w 12188825"/>
              <a:gd name="connsiteY4" fmla="*/ 0 h 6858000"/>
              <a:gd name="connsiteX5" fmla="*/ 12188825 w 12188825"/>
              <a:gd name="connsiteY5" fmla="*/ 0 h 6858000"/>
              <a:gd name="connsiteX6" fmla="*/ 12188825 w 12188825"/>
              <a:gd name="connsiteY6" fmla="*/ 6858000 h 6858000"/>
              <a:gd name="connsiteX7" fmla="*/ 0 w 1218882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825" h="6858000">
                <a:moveTo>
                  <a:pt x="0" y="0"/>
                </a:moveTo>
                <a:lnTo>
                  <a:pt x="6080697" y="0"/>
                </a:lnTo>
                <a:lnTo>
                  <a:pt x="6080697" y="2898648"/>
                </a:lnTo>
                <a:lnTo>
                  <a:pt x="6108129" y="2898648"/>
                </a:lnTo>
                <a:lnTo>
                  <a:pt x="6108129" y="0"/>
                </a:lnTo>
                <a:lnTo>
                  <a:pt x="12188825" y="0"/>
                </a:lnTo>
                <a:lnTo>
                  <a:pt x="12188825" y="6858000"/>
                </a:lnTo>
                <a:lnTo>
                  <a:pt x="0" y="6858000"/>
                </a:lnTo>
                <a:close/>
              </a:path>
            </a:pathLst>
          </a:custGeom>
          <a:solidFill>
            <a:schemeClr val="accent2"/>
          </a:solidFill>
        </p:spPr>
        <p:txBody>
          <a:bodyPr wrap="square" anchor="ctr">
            <a:noAutofit/>
          </a:bodyPr>
          <a:lstStyle>
            <a:lvl1pPr marL="0" indent="0" algn="ctr">
              <a:buNone/>
              <a:defRPr/>
            </a:lvl1pPr>
          </a:lstStyle>
          <a:p>
            <a:r>
              <a:rPr lang="en-US"/>
              <a:t>Click icon to add picture</a:t>
            </a:r>
            <a:endParaRPr lang="en-US" dirty="0"/>
          </a:p>
        </p:txBody>
      </p:sp>
      <p:sp>
        <p:nvSpPr>
          <p:cNvPr id="2" name="Title 1"/>
          <p:cNvSpPr>
            <a:spLocks noGrp="1"/>
          </p:cNvSpPr>
          <p:nvPr>
            <p:ph type="title" hasCustomPrompt="1"/>
          </p:nvPr>
        </p:nvSpPr>
        <p:spPr>
          <a:xfrm>
            <a:off x="415988" y="2743200"/>
            <a:ext cx="11356848" cy="1627632"/>
          </a:xfrm>
        </p:spPr>
        <p:txBody>
          <a:bodyPr anchor="b">
            <a:noAutofit/>
          </a:bodyPr>
          <a:lstStyle>
            <a:lvl1pPr algn="ctr">
              <a:lnSpc>
                <a:spcPct val="90000"/>
              </a:lnSpc>
              <a:defRPr sz="6600" b="0" cap="none" baseline="0">
                <a:solidFill>
                  <a:schemeClr val="accent2">
                    <a:lumMod val="20000"/>
                    <a:lumOff val="80000"/>
                  </a:schemeClr>
                </a:solidFill>
              </a:defRPr>
            </a:lvl1pPr>
          </a:lstStyle>
          <a:p>
            <a:r>
              <a:rPr lang="en-US" dirty="0"/>
              <a:t>CLICK T O EDIT MASTER TITLE STYLE</a:t>
            </a:r>
          </a:p>
        </p:txBody>
      </p:sp>
      <p:sp>
        <p:nvSpPr>
          <p:cNvPr id="3" name="Text Placeholder 2"/>
          <p:cNvSpPr>
            <a:spLocks noGrp="1"/>
          </p:cNvSpPr>
          <p:nvPr>
            <p:ph type="body" idx="1"/>
          </p:nvPr>
        </p:nvSpPr>
        <p:spPr>
          <a:xfrm>
            <a:off x="1380680" y="4901184"/>
            <a:ext cx="9427464" cy="987552"/>
          </a:xfrm>
        </p:spPr>
        <p:txBody>
          <a:bodyPr anchor="t">
            <a:normAutofit/>
          </a:bodyPr>
          <a:lstStyle>
            <a:lvl1pPr marL="0" indent="0" algn="ctr">
              <a:spcBef>
                <a:spcPts val="0"/>
              </a:spcBef>
              <a:buNone/>
              <a:defRPr sz="2400" cap="all" baseline="0">
                <a:solidFill>
                  <a:schemeClr val="accent4">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Rectangle 4">
            <a:extLst>
              <a:ext uri="{FF2B5EF4-FFF2-40B4-BE49-F238E27FC236}">
                <a16:creationId xmlns:a16="http://schemas.microsoft.com/office/drawing/2014/main" id="{C2E24B88-F571-25BB-4513-3A17217DC2E5}"/>
              </a:ext>
            </a:extLst>
          </p:cNvPr>
          <p:cNvSpPr/>
          <p:nvPr userDrawn="1"/>
        </p:nvSpPr>
        <p:spPr>
          <a:xfrm rot="5400000">
            <a:off x="4645088" y="1435608"/>
            <a:ext cx="2898648" cy="274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397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and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38C32FC-332A-A13C-E59A-4E60A15CBF61}"/>
              </a:ext>
            </a:extLst>
          </p:cNvPr>
          <p:cNvSpPr>
            <a:spLocks noGrp="1"/>
          </p:cNvSpPr>
          <p:nvPr>
            <p:ph type="pic" sz="quarter" idx="13"/>
          </p:nvPr>
        </p:nvSpPr>
        <p:spPr>
          <a:xfrm>
            <a:off x="7717409" y="0"/>
            <a:ext cx="4471416" cy="6858000"/>
          </a:xfrm>
          <a:solidFill>
            <a:schemeClr val="accent1"/>
          </a:solidFill>
        </p:spPr>
        <p:txBody>
          <a:bodyPr anchor="t">
            <a:noAutofit/>
          </a:bodyPr>
          <a:lstStyle>
            <a:lvl1pPr marL="0" indent="0" algn="ctr">
              <a:buNone/>
              <a:defRPr>
                <a:solidFill>
                  <a:schemeClr val="accent2">
                    <a:lumMod val="20000"/>
                    <a:lumOff val="80000"/>
                  </a:schemeClr>
                </a:solidFill>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noAutofit/>
          </a:body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noAutofit/>
          </a:bodyPr>
          <a:lstStyle/>
          <a:p>
            <a:fld id="{DF28FB93-0A08-4E7D-8E63-9EFA29F1E093}" type="slidenum">
              <a:rPr lang="en-US" smtClean="0"/>
              <a:pPr/>
              <a:t>‹#›</a:t>
            </a:fld>
            <a:endParaRPr lang="en-US" dirty="0"/>
          </a:p>
        </p:txBody>
      </p:sp>
      <p:sp>
        <p:nvSpPr>
          <p:cNvPr id="9" name="Content Placeholder 8">
            <a:extLst>
              <a:ext uri="{FF2B5EF4-FFF2-40B4-BE49-F238E27FC236}">
                <a16:creationId xmlns:a16="http://schemas.microsoft.com/office/drawing/2014/main" id="{7DF5DDB4-0253-D5F5-A233-DC6A9A787286}"/>
              </a:ext>
            </a:extLst>
          </p:cNvPr>
          <p:cNvSpPr>
            <a:spLocks noGrp="1"/>
          </p:cNvSpPr>
          <p:nvPr>
            <p:ph sz="quarter" idx="14"/>
          </p:nvPr>
        </p:nvSpPr>
        <p:spPr>
          <a:xfrm>
            <a:off x="640080" y="3172968"/>
            <a:ext cx="5102352" cy="2029968"/>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640080" y="640080"/>
            <a:ext cx="6858000" cy="1700784"/>
          </a:xfrm>
        </p:spPr>
        <p:txBody>
          <a:bodyPr>
            <a:noAutofit/>
          </a:bodyPr>
          <a:lstStyle/>
          <a:p>
            <a:r>
              <a:rPr lang="en-US"/>
              <a:t>Click to edit Master title style</a:t>
            </a:r>
          </a:p>
        </p:txBody>
      </p:sp>
      <p:cxnSp>
        <p:nvCxnSpPr>
          <p:cNvPr id="2" name="Straight Connector 1">
            <a:extLst>
              <a:ext uri="{FF2B5EF4-FFF2-40B4-BE49-F238E27FC236}">
                <a16:creationId xmlns:a16="http://schemas.microsoft.com/office/drawing/2014/main" id="{20058072-A976-BB1B-E73B-039CA4102FD7}"/>
              </a:ext>
            </a:extLst>
          </p:cNvPr>
          <p:cNvCxnSpPr>
            <a:cxnSpLocks/>
          </p:cNvCxnSpPr>
          <p:nvPr userDrawn="1"/>
        </p:nvCxnSpPr>
        <p:spPr>
          <a:xfrm flipH="1">
            <a:off x="0" y="2667000"/>
            <a:ext cx="7722689" cy="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8">
            <a:extLst>
              <a:ext uri="{FF2B5EF4-FFF2-40B4-BE49-F238E27FC236}">
                <a16:creationId xmlns:a16="http://schemas.microsoft.com/office/drawing/2014/main" id="{A65D0A25-C9DB-7306-466C-DFD2401F85D4}"/>
              </a:ext>
            </a:extLst>
          </p:cNvPr>
          <p:cNvSpPr>
            <a:spLocks noGrp="1"/>
          </p:cNvSpPr>
          <p:nvPr>
            <p:ph sz="quarter" idx="15"/>
          </p:nvPr>
        </p:nvSpPr>
        <p:spPr>
          <a:xfrm>
            <a:off x="8202168" y="3172968"/>
            <a:ext cx="3255264" cy="2688336"/>
          </a:xfrm>
        </p:spPr>
        <p:txBody>
          <a:bodyPr lIns="91440" tIns="0">
            <a:noAutofit/>
          </a:bodyPr>
          <a:lstStyle>
            <a:lvl1pPr marL="0" indent="0">
              <a:buNone/>
              <a:defRPr sz="2400" cap="all" baseline="0">
                <a:solidFill>
                  <a:schemeClr val="accent2">
                    <a:lumMod val="20000"/>
                    <a:lumOff val="80000"/>
                  </a:schemeClr>
                </a:solidFill>
              </a:defRPr>
            </a:lvl1pPr>
            <a:lvl2pPr marL="0" indent="0">
              <a:spcBef>
                <a:spcPts val="1800"/>
              </a:spcBef>
              <a:buNone/>
              <a:defRPr sz="1600">
                <a:solidFill>
                  <a:schemeClr val="accent2">
                    <a:lumMod val="20000"/>
                    <a:lumOff val="80000"/>
                  </a:schemeClr>
                </a:solidFill>
              </a:defRPr>
            </a:lvl2pPr>
            <a:lvl3pPr>
              <a:defRPr sz="1600"/>
            </a:lvl3pPr>
            <a:lvl4pPr>
              <a:defRPr sz="1600"/>
            </a:lvl4pPr>
            <a:lvl5pPr>
              <a:defRPr sz="16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2394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DE998D3-1DC1-ED0C-84CE-D3710A6AE4A8}"/>
              </a:ext>
            </a:extLst>
          </p:cNvPr>
          <p:cNvSpPr>
            <a:spLocks noGrp="1"/>
          </p:cNvSpPr>
          <p:nvPr>
            <p:ph type="pic" sz="quarter" idx="13"/>
          </p:nvPr>
        </p:nvSpPr>
        <p:spPr>
          <a:xfrm>
            <a:off x="0" y="0"/>
            <a:ext cx="12188825" cy="6858000"/>
          </a:xfrm>
          <a:custGeom>
            <a:avLst/>
            <a:gdLst>
              <a:gd name="connsiteX0" fmla="*/ 0 w 12188825"/>
              <a:gd name="connsiteY0" fmla="*/ 0 h 6858000"/>
              <a:gd name="connsiteX1" fmla="*/ 4341813 w 12188825"/>
              <a:gd name="connsiteY1" fmla="*/ 0 h 6858000"/>
              <a:gd name="connsiteX2" fmla="*/ 4341813 w 12188825"/>
              <a:gd name="connsiteY2" fmla="*/ 4745736 h 6858000"/>
              <a:gd name="connsiteX3" fmla="*/ 4369245 w 12188825"/>
              <a:gd name="connsiteY3" fmla="*/ 4745736 h 6858000"/>
              <a:gd name="connsiteX4" fmla="*/ 4369245 w 12188825"/>
              <a:gd name="connsiteY4" fmla="*/ 0 h 6858000"/>
              <a:gd name="connsiteX5" fmla="*/ 12188825 w 12188825"/>
              <a:gd name="connsiteY5" fmla="*/ 0 h 6858000"/>
              <a:gd name="connsiteX6" fmla="*/ 12188825 w 12188825"/>
              <a:gd name="connsiteY6" fmla="*/ 6858000 h 6858000"/>
              <a:gd name="connsiteX7" fmla="*/ 0 w 1218882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825" h="6858000">
                <a:moveTo>
                  <a:pt x="0" y="0"/>
                </a:moveTo>
                <a:lnTo>
                  <a:pt x="4341813" y="0"/>
                </a:lnTo>
                <a:lnTo>
                  <a:pt x="4341813" y="4745736"/>
                </a:lnTo>
                <a:lnTo>
                  <a:pt x="4369245" y="4745736"/>
                </a:lnTo>
                <a:lnTo>
                  <a:pt x="4369245" y="0"/>
                </a:lnTo>
                <a:lnTo>
                  <a:pt x="12188825" y="0"/>
                </a:lnTo>
                <a:lnTo>
                  <a:pt x="12188825" y="6858000"/>
                </a:lnTo>
                <a:lnTo>
                  <a:pt x="0" y="6858000"/>
                </a:lnTo>
                <a:close/>
              </a:path>
            </a:pathLst>
          </a:custGeom>
          <a:solidFill>
            <a:schemeClr val="accent2"/>
          </a:solidFill>
        </p:spPr>
        <p:txBody>
          <a:bodyPr wrap="square" anchor="ctr">
            <a:noAutofit/>
          </a:bodyPr>
          <a:lstStyle>
            <a:lvl1pPr marL="0" indent="0" algn="ctr">
              <a:buNone/>
              <a:defRPr/>
            </a:lvl1pPr>
          </a:lstStyle>
          <a:p>
            <a:r>
              <a:rPr lang="en-US"/>
              <a:t>Click icon to add picture</a:t>
            </a:r>
            <a:endParaRPr lang="en-US" dirty="0"/>
          </a:p>
        </p:txBody>
      </p:sp>
      <p:sp>
        <p:nvSpPr>
          <p:cNvPr id="2" name="Title 1"/>
          <p:cNvSpPr>
            <a:spLocks noGrp="1"/>
          </p:cNvSpPr>
          <p:nvPr>
            <p:ph type="title"/>
          </p:nvPr>
        </p:nvSpPr>
        <p:spPr>
          <a:xfrm>
            <a:off x="640081" y="640080"/>
            <a:ext cx="3200400" cy="2084832"/>
          </a:xfrm>
        </p:spPr>
        <p:txBody>
          <a:bodyPr anchor="t">
            <a:noAutofit/>
          </a:bodyPr>
          <a:lstStyle>
            <a:lvl1pPr algn="l">
              <a:lnSpc>
                <a:spcPct val="90000"/>
              </a:lnSpc>
              <a:defRPr sz="4800" b="0" cap="none" baseline="0">
                <a:solidFill>
                  <a:schemeClr val="accent2">
                    <a:lumMod val="20000"/>
                    <a:lumOff val="80000"/>
                  </a:schemeClr>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15CAA1D0-9CC9-4F01-19B8-029FF0FF1254}"/>
              </a:ext>
            </a:extLst>
          </p:cNvPr>
          <p:cNvSpPr/>
          <p:nvPr userDrawn="1"/>
        </p:nvSpPr>
        <p:spPr>
          <a:xfrm rot="5400000">
            <a:off x="1982661" y="2359152"/>
            <a:ext cx="4745736" cy="274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ext Placeholder 2">
            <a:extLst>
              <a:ext uri="{FF2B5EF4-FFF2-40B4-BE49-F238E27FC236}">
                <a16:creationId xmlns:a16="http://schemas.microsoft.com/office/drawing/2014/main" id="{35D20188-2858-4017-16C7-8D8B2EB783AC}"/>
              </a:ext>
            </a:extLst>
          </p:cNvPr>
          <p:cNvSpPr>
            <a:spLocks noGrp="1"/>
          </p:cNvSpPr>
          <p:nvPr>
            <p:ph type="body" idx="14"/>
          </p:nvPr>
        </p:nvSpPr>
        <p:spPr>
          <a:xfrm>
            <a:off x="4873753" y="850260"/>
            <a:ext cx="2276856" cy="711200"/>
          </a:xfrm>
        </p:spPr>
        <p:txBody>
          <a:bodyPr anchor="t">
            <a:noAutofit/>
          </a:bodyPr>
          <a:lstStyle>
            <a:lvl1pPr marL="0" indent="0">
              <a:lnSpc>
                <a:spcPct val="90000"/>
              </a:lnSpc>
              <a:spcBef>
                <a:spcPts val="0"/>
              </a:spcBef>
              <a:buNone/>
              <a:defRPr sz="2400" b="0" cap="all" baseline="0">
                <a:solidFill>
                  <a:schemeClr val="accent4">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3351FF95-77DF-46F6-7673-71454E42DC18}"/>
              </a:ext>
            </a:extLst>
          </p:cNvPr>
          <p:cNvSpPr>
            <a:spLocks noGrp="1"/>
          </p:cNvSpPr>
          <p:nvPr>
            <p:ph sz="half" idx="2"/>
          </p:nvPr>
        </p:nvSpPr>
        <p:spPr>
          <a:xfrm>
            <a:off x="4873753" y="1380612"/>
            <a:ext cx="2276856" cy="1316736"/>
          </a:xfrm>
        </p:spPr>
        <p:txBody>
          <a:bodyPr>
            <a:noAutofit/>
          </a:bodyPr>
          <a:lstStyle>
            <a:lvl1pPr>
              <a:lnSpc>
                <a:spcPct val="100000"/>
              </a:lnSpc>
              <a:spcBef>
                <a:spcPts val="1200"/>
              </a:spcBef>
              <a:buClr>
                <a:schemeClr val="accent2">
                  <a:lumMod val="20000"/>
                  <a:lumOff val="80000"/>
                </a:schemeClr>
              </a:buClr>
              <a:defRPr sz="1600">
                <a:solidFill>
                  <a:schemeClr val="accent2">
                    <a:lumMod val="20000"/>
                    <a:lumOff val="80000"/>
                  </a:schemeClr>
                </a:solidFill>
              </a:defRPr>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lnSpc>
                <a:spcPct val="100000"/>
              </a:lnSpc>
              <a:spcBef>
                <a:spcPts val="400"/>
              </a:spcBef>
              <a:defRPr sz="1400"/>
            </a:lvl5pPr>
            <a:lvl6pPr>
              <a:defRPr sz="1400"/>
            </a:lvl6pPr>
            <a:lvl7pPr>
              <a:defRPr sz="1400"/>
            </a:lvl7pPr>
            <a:lvl8pPr>
              <a:defRPr sz="1400"/>
            </a:lvl8pPr>
            <a:lvl9pPr>
              <a:defRPr sz="1400"/>
            </a:lvl9pPr>
          </a:lstStyle>
          <a:p>
            <a:pPr lvl="0"/>
            <a:r>
              <a:rPr lang="en-US"/>
              <a:t>Click to edit Master text styles</a:t>
            </a:r>
          </a:p>
        </p:txBody>
      </p:sp>
      <p:sp>
        <p:nvSpPr>
          <p:cNvPr id="11" name="Text Placeholder 4">
            <a:extLst>
              <a:ext uri="{FF2B5EF4-FFF2-40B4-BE49-F238E27FC236}">
                <a16:creationId xmlns:a16="http://schemas.microsoft.com/office/drawing/2014/main" id="{D585749F-5840-3B72-40A1-A68404430863}"/>
              </a:ext>
            </a:extLst>
          </p:cNvPr>
          <p:cNvSpPr>
            <a:spLocks noGrp="1"/>
          </p:cNvSpPr>
          <p:nvPr>
            <p:ph type="body" sz="quarter" idx="3"/>
          </p:nvPr>
        </p:nvSpPr>
        <p:spPr>
          <a:xfrm>
            <a:off x="4873753" y="2807076"/>
            <a:ext cx="2276856" cy="711200"/>
          </a:xfrm>
        </p:spPr>
        <p:txBody>
          <a:bodyPr anchor="t">
            <a:noAutofit/>
          </a:bodyPr>
          <a:lstStyle>
            <a:lvl1pPr marL="0" indent="0">
              <a:lnSpc>
                <a:spcPct val="90000"/>
              </a:lnSpc>
              <a:spcBef>
                <a:spcPts val="0"/>
              </a:spcBef>
              <a:buNone/>
              <a:defRPr sz="2400" b="0" cap="all" baseline="0">
                <a:solidFill>
                  <a:schemeClr val="accent4">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AA075B67-81C5-7714-2DF6-B942F80605C7}"/>
              </a:ext>
            </a:extLst>
          </p:cNvPr>
          <p:cNvSpPr>
            <a:spLocks noGrp="1"/>
          </p:cNvSpPr>
          <p:nvPr>
            <p:ph sz="quarter" idx="4"/>
          </p:nvPr>
        </p:nvSpPr>
        <p:spPr>
          <a:xfrm>
            <a:off x="4873753" y="3291708"/>
            <a:ext cx="2276856" cy="1316736"/>
          </a:xfrm>
        </p:spPr>
        <p:txBody>
          <a:bodyPr>
            <a:noAutofit/>
          </a:bodyPr>
          <a:lstStyle>
            <a:lvl1pPr>
              <a:lnSpc>
                <a:spcPct val="100000"/>
              </a:lnSpc>
              <a:spcBef>
                <a:spcPts val="1200"/>
              </a:spcBef>
              <a:buClr>
                <a:schemeClr val="accent2">
                  <a:lumMod val="20000"/>
                  <a:lumOff val="80000"/>
                </a:schemeClr>
              </a:buClr>
              <a:defRPr sz="1600">
                <a:solidFill>
                  <a:schemeClr val="accent2">
                    <a:lumMod val="20000"/>
                    <a:lumOff val="80000"/>
                  </a:schemeClr>
                </a:solidFill>
              </a:defRPr>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lnSpc>
                <a:spcPct val="100000"/>
              </a:lnSpc>
              <a:spcBef>
                <a:spcPts val="400"/>
              </a:spcBef>
              <a:defRPr sz="1400"/>
            </a:lvl5pPr>
            <a:lvl6pPr>
              <a:defRPr sz="1400"/>
            </a:lvl6pPr>
            <a:lvl7pPr>
              <a:defRPr sz="1400"/>
            </a:lvl7pPr>
            <a:lvl8pPr>
              <a:defRPr sz="1400"/>
            </a:lvl8pPr>
            <a:lvl9pPr>
              <a:defRPr sz="1400"/>
            </a:lvl9pPr>
          </a:lstStyle>
          <a:p>
            <a:pPr lvl="0"/>
            <a:r>
              <a:rPr lang="en-US"/>
              <a:t>Click to edit Master text styles</a:t>
            </a:r>
          </a:p>
        </p:txBody>
      </p:sp>
    </p:spTree>
    <p:extLst>
      <p:ext uri="{BB962C8B-B14F-4D97-AF65-F5344CB8AC3E}">
        <p14:creationId xmlns:p14="http://schemas.microsoft.com/office/powerpoint/2010/main" val="334811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t>CLASSICAL LITERATURE</a:t>
            </a:r>
            <a:endParaRPr dirty="0"/>
          </a:p>
        </p:txBody>
      </p:sp>
      <p:sp>
        <p:nvSpPr>
          <p:cNvPr id="3" name="Date Placeholder 2"/>
          <p:cNvSpPr>
            <a:spLocks noGrp="1"/>
          </p:cNvSpPr>
          <p:nvPr>
            <p:ph type="dt" sz="half" idx="10"/>
          </p:nvPr>
        </p:nvSpPr>
        <p:spPr>
          <a:xfrm>
            <a:off x="8836898" y="6172200"/>
            <a:ext cx="1218883" cy="304800"/>
          </a:xfrm>
          <a:prstGeom prst="rect">
            <a:avLst/>
          </a:prstGeom>
        </p:spPr>
        <p:txBody>
          <a:bodyPr/>
          <a:lstStyle/>
          <a:p>
            <a:endParaRPr dirty="0"/>
          </a:p>
        </p:txBody>
      </p:sp>
      <p:sp>
        <p:nvSpPr>
          <p:cNvPr id="5" name="Slide Number Placeholder 4"/>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156593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CLASSICAL LITERATURE</a:t>
            </a:r>
            <a:endParaRPr dirty="0"/>
          </a:p>
        </p:txBody>
      </p:sp>
      <p:sp>
        <p:nvSpPr>
          <p:cNvPr id="2" name="Date Placeholder 1"/>
          <p:cNvSpPr>
            <a:spLocks noGrp="1"/>
          </p:cNvSpPr>
          <p:nvPr>
            <p:ph type="dt" sz="half" idx="10"/>
          </p:nvPr>
        </p:nvSpPr>
        <p:spPr>
          <a:xfrm>
            <a:off x="8836898" y="6172200"/>
            <a:ext cx="1218883" cy="304800"/>
          </a:xfrm>
          <a:prstGeom prst="rect">
            <a:avLst/>
          </a:prstGeom>
        </p:spPr>
        <p:txBody>
          <a:bodyPr/>
          <a:lstStyle/>
          <a:p>
            <a:endParaRPr dirty="0"/>
          </a:p>
        </p:txBody>
      </p:sp>
      <p:sp>
        <p:nvSpPr>
          <p:cNvPr id="4" name="Slide Number Placeholder 3"/>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12128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ormAutofit/>
          </a:bodyPr>
          <a:lstStyle>
            <a:lvl1pPr algn="l">
              <a:defRPr sz="4800" b="0"/>
            </a:lvl1pPr>
          </a:lstStyle>
          <a:p>
            <a:r>
              <a:rPr lang="en-US" dirty="0"/>
              <a:t>CLICK TO EDIT MASTER TITLE STYLE</a:t>
            </a:r>
          </a:p>
        </p:txBody>
      </p:sp>
      <p:sp>
        <p:nvSpPr>
          <p:cNvPr id="3" name="Content Placeholder 2"/>
          <p:cNvSpPr>
            <a:spLocks noGrp="1"/>
          </p:cNvSpPr>
          <p:nvPr>
            <p:ph idx="1"/>
          </p:nvPr>
        </p:nvSpPr>
        <p:spPr>
          <a:xfrm>
            <a:off x="1218883" y="1803400"/>
            <a:ext cx="6602281" cy="426720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125883" y="1803400"/>
            <a:ext cx="2844060" cy="4267201"/>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CLASSICAL LITERATURE</a:t>
            </a:r>
            <a:endParaRPr dirty="0"/>
          </a:p>
        </p:txBody>
      </p:sp>
      <p:sp>
        <p:nvSpPr>
          <p:cNvPr id="5" name="Date Placeholder 4"/>
          <p:cNvSpPr>
            <a:spLocks noGrp="1"/>
          </p:cNvSpPr>
          <p:nvPr>
            <p:ph type="dt" sz="half" idx="10"/>
          </p:nvPr>
        </p:nvSpPr>
        <p:spPr>
          <a:xfrm>
            <a:off x="8836898" y="6172200"/>
            <a:ext cx="1218883" cy="304800"/>
          </a:xfrm>
          <a:prstGeom prst="rect">
            <a:avLst/>
          </a:prstGeom>
        </p:spPr>
        <p:txBody>
          <a:bodyPr/>
          <a:lstStyle/>
          <a:p>
            <a:endParaRPr dirty="0"/>
          </a:p>
        </p:txBody>
      </p:sp>
      <p:sp>
        <p:nvSpPr>
          <p:cNvPr id="7" name="Slide Number Placeholder 6"/>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185864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ormAutofit/>
          </a:bodyPr>
          <a:lstStyle>
            <a:lvl1pPr algn="l">
              <a:defRPr sz="4800" b="0">
                <a:latin typeface="Book Antiqua" panose="02040602050305030304" pitchFamily="18" charset="0"/>
              </a:defRPr>
            </a:lvl1pPr>
          </a:lstStyle>
          <a:p>
            <a:r>
              <a:rPr lang="en-US" dirty="0"/>
              <a:t>CLICK TO EDIT MASTER TITLE STYLE</a:t>
            </a:r>
          </a:p>
        </p:txBody>
      </p:sp>
      <p:sp>
        <p:nvSpPr>
          <p:cNvPr id="8" name="Rectangle 7"/>
          <p:cNvSpPr/>
          <p:nvPr/>
        </p:nvSpPr>
        <p:spPr>
          <a:xfrm>
            <a:off x="1218883" y="1803400"/>
            <a:ext cx="6602280" cy="4267200"/>
          </a:xfrm>
          <a:prstGeom prst="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 name="Picture Placeholder 2" descr="An empty placeholder to add an image. Click on the placeholder and select the image that you wish to add."/>
          <p:cNvSpPr>
            <a:spLocks noGrp="1"/>
          </p:cNvSpPr>
          <p:nvPr>
            <p:ph type="pic" idx="1"/>
          </p:nvPr>
        </p:nvSpPr>
        <p:spPr>
          <a:xfrm>
            <a:off x="1338739" y="1925320"/>
            <a:ext cx="6362567" cy="402336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8125883" y="1803401"/>
            <a:ext cx="2844060" cy="4165600"/>
          </a:xfrm>
        </p:spPr>
        <p:txBody>
          <a:bodyPr>
            <a:normAutofit/>
          </a:bodyPr>
          <a:lstStyle>
            <a:lvl1pPr marL="0" indent="0">
              <a:spcBef>
                <a:spcPts val="1600"/>
              </a:spcBef>
              <a:buNone/>
              <a:defRPr sz="2400">
                <a:solidFill>
                  <a:schemeClr val="tx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CLASSICAL LITERATURE</a:t>
            </a:r>
            <a:endParaRPr dirty="0"/>
          </a:p>
        </p:txBody>
      </p:sp>
      <p:sp>
        <p:nvSpPr>
          <p:cNvPr id="5" name="Date Placeholder 4"/>
          <p:cNvSpPr>
            <a:spLocks noGrp="1"/>
          </p:cNvSpPr>
          <p:nvPr>
            <p:ph type="dt" sz="half" idx="10"/>
          </p:nvPr>
        </p:nvSpPr>
        <p:spPr>
          <a:xfrm>
            <a:off x="8836898" y="6172200"/>
            <a:ext cx="1218883" cy="304800"/>
          </a:xfrm>
          <a:prstGeom prst="rect">
            <a:avLst/>
          </a:prstGeom>
        </p:spPr>
        <p:txBody>
          <a:bodyPr/>
          <a:lstStyle/>
          <a:p>
            <a:endParaRPr dirty="0"/>
          </a:p>
        </p:txBody>
      </p:sp>
      <p:sp>
        <p:nvSpPr>
          <p:cNvPr id="7" name="Slide Number Placeholder 6"/>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240505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38C32FC-332A-A13C-E59A-4E60A15CBF61}"/>
              </a:ext>
            </a:extLst>
          </p:cNvPr>
          <p:cNvSpPr>
            <a:spLocks noGrp="1"/>
          </p:cNvSpPr>
          <p:nvPr>
            <p:ph type="pic" sz="quarter" idx="13"/>
          </p:nvPr>
        </p:nvSpPr>
        <p:spPr>
          <a:xfrm>
            <a:off x="7918577" y="0"/>
            <a:ext cx="4270248"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lstStyle/>
          <a:p>
            <a:fld id="{DF28FB93-0A08-4E7D-8E63-9EFA29F1E093}" type="slidenum">
              <a:rPr lang="en-US" smtClean="0"/>
              <a:pPr/>
              <a:t>‹#›</a:t>
            </a:fld>
            <a:endParaRPr lang="en-US" dirty="0"/>
          </a:p>
        </p:txBody>
      </p:sp>
      <p:cxnSp>
        <p:nvCxnSpPr>
          <p:cNvPr id="6" name="Straight Connector 5">
            <a:extLst>
              <a:ext uri="{FF2B5EF4-FFF2-40B4-BE49-F238E27FC236}">
                <a16:creationId xmlns:a16="http://schemas.microsoft.com/office/drawing/2014/main" id="{22AF402F-F8C6-E5B1-65C7-DFC0D8ED0878}"/>
              </a:ext>
            </a:extLst>
          </p:cNvPr>
          <p:cNvCxnSpPr>
            <a:cxnSpLocks/>
          </p:cNvCxnSpPr>
          <p:nvPr userDrawn="1"/>
        </p:nvCxnSpPr>
        <p:spPr>
          <a:xfrm>
            <a:off x="1522413" y="2743200"/>
            <a:ext cx="0" cy="411480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DF5DDB4-0253-D5F5-A233-DC6A9A787286}"/>
              </a:ext>
            </a:extLst>
          </p:cNvPr>
          <p:cNvSpPr>
            <a:spLocks noGrp="1"/>
          </p:cNvSpPr>
          <p:nvPr>
            <p:ph sz="quarter" idx="14"/>
          </p:nvPr>
        </p:nvSpPr>
        <p:spPr>
          <a:xfrm>
            <a:off x="1828800" y="2743200"/>
            <a:ext cx="5102352" cy="2157984"/>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640080" y="640080"/>
            <a:ext cx="6858000" cy="1700784"/>
          </a:xfrm>
        </p:spPr>
        <p:txBody>
          <a:bodyPr/>
          <a:lstStyle/>
          <a:p>
            <a:r>
              <a:rPr lang="en-US"/>
              <a:t>Click to edit Master title style</a:t>
            </a:r>
          </a:p>
        </p:txBody>
      </p:sp>
    </p:spTree>
    <p:extLst>
      <p:ext uri="{BB962C8B-B14F-4D97-AF65-F5344CB8AC3E}">
        <p14:creationId xmlns:p14="http://schemas.microsoft.com/office/powerpoint/2010/main" val="305391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lstStyle>
            <a:lvl1pPr>
              <a:defRPr>
                <a:solidFill>
                  <a:schemeClr val="tx2">
                    <a:lumMod val="50000"/>
                  </a:schemeClr>
                </a:solidFill>
              </a:defRPr>
            </a:lvl1p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lstStyle>
            <a:lvl1pPr>
              <a:defRPr>
                <a:solidFill>
                  <a:schemeClr val="tx2">
                    <a:lumMod val="50000"/>
                  </a:schemeClr>
                </a:solidFill>
              </a:defRPr>
            </a:lvl1pPr>
          </a:lstStyle>
          <a:p>
            <a:fld id="{DF28FB93-0A08-4E7D-8E63-9EFA29F1E093}" type="slidenum">
              <a:rPr lang="en-US" smtClean="0"/>
              <a:pPr/>
              <a:t>‹#›</a:t>
            </a:fld>
            <a:endParaRPr lang="en-US" dirty="0"/>
          </a:p>
        </p:txBody>
      </p:sp>
      <p:sp>
        <p:nvSpPr>
          <p:cNvPr id="9" name="Content Placeholder 8">
            <a:extLst>
              <a:ext uri="{FF2B5EF4-FFF2-40B4-BE49-F238E27FC236}">
                <a16:creationId xmlns:a16="http://schemas.microsoft.com/office/drawing/2014/main" id="{7DF5DDB4-0253-D5F5-A233-DC6A9A787286}"/>
              </a:ext>
            </a:extLst>
          </p:cNvPr>
          <p:cNvSpPr>
            <a:spLocks noGrp="1"/>
          </p:cNvSpPr>
          <p:nvPr>
            <p:ph sz="quarter" idx="14"/>
          </p:nvPr>
        </p:nvSpPr>
        <p:spPr>
          <a:xfrm>
            <a:off x="1220660" y="2386584"/>
            <a:ext cx="9747504" cy="401421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E196DA-ED88-0EDC-A28F-7426416C0CA5}"/>
              </a:ext>
            </a:extLst>
          </p:cNvPr>
          <p:cNvSpPr>
            <a:spLocks noGrp="1"/>
          </p:cNvSpPr>
          <p:nvPr>
            <p:ph type="title"/>
          </p:nvPr>
        </p:nvSpPr>
        <p:spPr>
          <a:xfrm>
            <a:off x="1220660" y="640080"/>
            <a:ext cx="9747504" cy="1625600"/>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03046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wo content, and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38C32FC-332A-A13C-E59A-4E60A15CBF61}"/>
              </a:ext>
            </a:extLst>
          </p:cNvPr>
          <p:cNvSpPr>
            <a:spLocks noGrp="1"/>
          </p:cNvSpPr>
          <p:nvPr>
            <p:ph type="pic" sz="quarter" idx="13"/>
          </p:nvPr>
        </p:nvSpPr>
        <p:spPr>
          <a:xfrm>
            <a:off x="0" y="0"/>
            <a:ext cx="3355848"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lstStyle/>
          <a:p>
            <a:fld id="{DF28FB93-0A08-4E7D-8E63-9EFA29F1E093}" type="slidenum">
              <a:rPr lang="en-US" smtClean="0"/>
              <a:pPr/>
              <a:t>‹#›</a:t>
            </a:fld>
            <a:endParaRPr lang="en-US" dirty="0"/>
          </a:p>
        </p:txBody>
      </p:sp>
      <p:sp>
        <p:nvSpPr>
          <p:cNvPr id="9" name="Content Placeholder 8">
            <a:extLst>
              <a:ext uri="{FF2B5EF4-FFF2-40B4-BE49-F238E27FC236}">
                <a16:creationId xmlns:a16="http://schemas.microsoft.com/office/drawing/2014/main" id="{7DF5DDB4-0253-D5F5-A233-DC6A9A787286}"/>
              </a:ext>
            </a:extLst>
          </p:cNvPr>
          <p:cNvSpPr>
            <a:spLocks noGrp="1"/>
          </p:cNvSpPr>
          <p:nvPr>
            <p:ph sz="quarter" idx="14"/>
          </p:nvPr>
        </p:nvSpPr>
        <p:spPr>
          <a:xfrm>
            <a:off x="4178808" y="2862072"/>
            <a:ext cx="7397496" cy="157276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4178808" y="640080"/>
            <a:ext cx="7397496" cy="1773936"/>
          </a:xfrm>
        </p:spPr>
        <p:txBody>
          <a:bodyPr anchor="t" anchorCtr="0"/>
          <a:lstStyle/>
          <a:p>
            <a:r>
              <a:rPr lang="en-US"/>
              <a:t>Click to edit Master title style</a:t>
            </a:r>
            <a:endParaRPr lang="en-US" dirty="0"/>
          </a:p>
        </p:txBody>
      </p:sp>
      <p:sp>
        <p:nvSpPr>
          <p:cNvPr id="2" name="Content Placeholder 8">
            <a:extLst>
              <a:ext uri="{FF2B5EF4-FFF2-40B4-BE49-F238E27FC236}">
                <a16:creationId xmlns:a16="http://schemas.microsoft.com/office/drawing/2014/main" id="{D5E17843-7672-6C71-1608-D794830CE89C}"/>
              </a:ext>
            </a:extLst>
          </p:cNvPr>
          <p:cNvSpPr>
            <a:spLocks noGrp="1"/>
          </p:cNvSpPr>
          <p:nvPr>
            <p:ph sz="quarter" idx="15"/>
          </p:nvPr>
        </p:nvSpPr>
        <p:spPr>
          <a:xfrm>
            <a:off x="4160520" y="4846320"/>
            <a:ext cx="7397496" cy="1170432"/>
          </a:xfrm>
        </p:spPr>
        <p:txBody>
          <a:bodyPr>
            <a:noAutofit/>
          </a:bodyPr>
          <a:lstStyle>
            <a:lvl1pPr>
              <a:spcBef>
                <a:spcPts val="1200"/>
              </a:spcBef>
              <a:defRPr sz="1200"/>
            </a:lvl1pPr>
            <a:lvl2pPr>
              <a:spcBef>
                <a:spcPts val="1200"/>
              </a:spcBef>
              <a:defRPr sz="1200"/>
            </a:lvl2pPr>
            <a:lvl3pPr>
              <a:spcBef>
                <a:spcPts val="1200"/>
              </a:spcBef>
              <a:defRPr sz="1200"/>
            </a:lvl3pPr>
            <a:lvl4pPr>
              <a:spcBef>
                <a:spcPts val="1200"/>
              </a:spcBef>
              <a:defRPr sz="1200"/>
            </a:lvl4pPr>
            <a:lvl5pPr>
              <a:spcBef>
                <a:spcPts val="12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717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wo content, and picture 2">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38C32FC-332A-A13C-E59A-4E60A15CBF61}"/>
              </a:ext>
            </a:extLst>
          </p:cNvPr>
          <p:cNvSpPr>
            <a:spLocks noGrp="1"/>
          </p:cNvSpPr>
          <p:nvPr>
            <p:ph type="pic" sz="quarter" idx="13"/>
          </p:nvPr>
        </p:nvSpPr>
        <p:spPr>
          <a:xfrm>
            <a:off x="8915400" y="0"/>
            <a:ext cx="2587752"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lstStyle/>
          <a:p>
            <a:fld id="{DF28FB93-0A08-4E7D-8E63-9EFA29F1E093}" type="slidenum">
              <a:rPr lang="en-US" smtClean="0"/>
              <a:pPr/>
              <a:t>‹#›</a:t>
            </a:fld>
            <a:endParaRPr lang="en-US" dirty="0"/>
          </a:p>
        </p:txBody>
      </p:sp>
      <p:sp>
        <p:nvSpPr>
          <p:cNvPr id="9" name="Content Placeholder 8">
            <a:extLst>
              <a:ext uri="{FF2B5EF4-FFF2-40B4-BE49-F238E27FC236}">
                <a16:creationId xmlns:a16="http://schemas.microsoft.com/office/drawing/2014/main" id="{7DF5DDB4-0253-D5F5-A233-DC6A9A787286}"/>
              </a:ext>
            </a:extLst>
          </p:cNvPr>
          <p:cNvSpPr>
            <a:spLocks noGrp="1"/>
          </p:cNvSpPr>
          <p:nvPr>
            <p:ph sz="quarter" idx="14"/>
          </p:nvPr>
        </p:nvSpPr>
        <p:spPr>
          <a:xfrm>
            <a:off x="640080" y="2679192"/>
            <a:ext cx="7242048" cy="1170432"/>
          </a:xfrm>
        </p:spPr>
        <p:txBody>
          <a:bodyPr>
            <a:noAutofit/>
          </a:bodyPr>
          <a:lstStyle>
            <a:lvl1pPr>
              <a:spcBef>
                <a:spcPts val="1200"/>
              </a:spcBef>
              <a:buClr>
                <a:schemeClr val="accent2">
                  <a:lumMod val="20000"/>
                  <a:lumOff val="80000"/>
                </a:schemeClr>
              </a:buClr>
              <a:defRPr sz="1200">
                <a:solidFill>
                  <a:schemeClr val="accent2">
                    <a:lumMod val="20000"/>
                    <a:lumOff val="80000"/>
                  </a:schemeClr>
                </a:solidFill>
              </a:defRPr>
            </a:lvl1pPr>
            <a:lvl2pPr>
              <a:spcBef>
                <a:spcPts val="1200"/>
              </a:spcBef>
              <a:buClr>
                <a:schemeClr val="accent2">
                  <a:lumMod val="20000"/>
                  <a:lumOff val="80000"/>
                </a:schemeClr>
              </a:buClr>
              <a:defRPr sz="1200">
                <a:solidFill>
                  <a:schemeClr val="accent2">
                    <a:lumMod val="20000"/>
                    <a:lumOff val="80000"/>
                  </a:schemeClr>
                </a:solidFill>
              </a:defRPr>
            </a:lvl2pPr>
            <a:lvl3pPr>
              <a:spcBef>
                <a:spcPts val="1200"/>
              </a:spcBef>
              <a:buClr>
                <a:schemeClr val="accent2">
                  <a:lumMod val="20000"/>
                  <a:lumOff val="80000"/>
                </a:schemeClr>
              </a:buClr>
              <a:defRPr sz="1200">
                <a:solidFill>
                  <a:schemeClr val="accent2">
                    <a:lumMod val="20000"/>
                    <a:lumOff val="80000"/>
                  </a:schemeClr>
                </a:solidFill>
              </a:defRPr>
            </a:lvl3pPr>
            <a:lvl4pPr>
              <a:spcBef>
                <a:spcPts val="1200"/>
              </a:spcBef>
              <a:buClr>
                <a:schemeClr val="accent2">
                  <a:lumMod val="20000"/>
                  <a:lumOff val="80000"/>
                </a:schemeClr>
              </a:buClr>
              <a:defRPr sz="1200">
                <a:solidFill>
                  <a:schemeClr val="accent2">
                    <a:lumMod val="20000"/>
                    <a:lumOff val="80000"/>
                  </a:schemeClr>
                </a:solidFill>
              </a:defRPr>
            </a:lvl4pPr>
            <a:lvl5pPr>
              <a:spcBef>
                <a:spcPts val="1200"/>
              </a:spcBef>
              <a:buClr>
                <a:schemeClr val="accent2">
                  <a:lumMod val="20000"/>
                  <a:lumOff val="80000"/>
                </a:schemeClr>
              </a:buClr>
              <a:defRPr sz="1200">
                <a:solidFill>
                  <a:schemeClr val="accent2">
                    <a:lumMod val="20000"/>
                    <a:lumOff val="8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640080" y="640080"/>
            <a:ext cx="6858000" cy="1700784"/>
          </a:xfrm>
        </p:spPr>
        <p:txBody>
          <a:bodyPr/>
          <a:lstStyle>
            <a:lvl1pPr>
              <a:defRPr>
                <a:solidFill>
                  <a:schemeClr val="accent2">
                    <a:lumMod val="20000"/>
                    <a:lumOff val="80000"/>
                  </a:schemeClr>
                </a:solidFill>
              </a:defRPr>
            </a:lvl1pPr>
          </a:lstStyle>
          <a:p>
            <a:r>
              <a:rPr lang="en-US"/>
              <a:t>Click to edit Master title style</a:t>
            </a:r>
            <a:endParaRPr lang="en-US" dirty="0"/>
          </a:p>
        </p:txBody>
      </p:sp>
      <p:sp>
        <p:nvSpPr>
          <p:cNvPr id="2" name="Content Placeholder 8">
            <a:extLst>
              <a:ext uri="{FF2B5EF4-FFF2-40B4-BE49-F238E27FC236}">
                <a16:creationId xmlns:a16="http://schemas.microsoft.com/office/drawing/2014/main" id="{7856CD97-B46D-FEB2-B35C-2890C62DB543}"/>
              </a:ext>
            </a:extLst>
          </p:cNvPr>
          <p:cNvSpPr>
            <a:spLocks noGrp="1"/>
          </p:cNvSpPr>
          <p:nvPr>
            <p:ph sz="quarter" idx="15"/>
          </p:nvPr>
        </p:nvSpPr>
        <p:spPr>
          <a:xfrm>
            <a:off x="640080" y="4059936"/>
            <a:ext cx="7242048" cy="2130552"/>
          </a:xfrm>
        </p:spPr>
        <p:txBody>
          <a:bodyPr>
            <a:normAutofit/>
          </a:bodyPr>
          <a:lstStyle>
            <a:lvl1pPr>
              <a:buClr>
                <a:schemeClr val="accent2">
                  <a:lumMod val="20000"/>
                  <a:lumOff val="80000"/>
                </a:schemeClr>
              </a:buClr>
              <a:defRPr sz="1200">
                <a:solidFill>
                  <a:schemeClr val="accent2">
                    <a:lumMod val="20000"/>
                    <a:lumOff val="80000"/>
                  </a:schemeClr>
                </a:solidFill>
              </a:defRPr>
            </a:lvl1pPr>
            <a:lvl2pPr>
              <a:buClr>
                <a:schemeClr val="accent2">
                  <a:lumMod val="20000"/>
                  <a:lumOff val="80000"/>
                </a:schemeClr>
              </a:buClr>
              <a:defRPr sz="1200">
                <a:solidFill>
                  <a:schemeClr val="accent2">
                    <a:lumMod val="20000"/>
                    <a:lumOff val="80000"/>
                  </a:schemeClr>
                </a:solidFill>
              </a:defRPr>
            </a:lvl2pPr>
            <a:lvl3pPr>
              <a:buClr>
                <a:schemeClr val="accent2">
                  <a:lumMod val="20000"/>
                  <a:lumOff val="80000"/>
                </a:schemeClr>
              </a:buClr>
              <a:defRPr sz="1200">
                <a:solidFill>
                  <a:schemeClr val="accent2">
                    <a:lumMod val="20000"/>
                    <a:lumOff val="80000"/>
                  </a:schemeClr>
                </a:solidFill>
              </a:defRPr>
            </a:lvl3pPr>
            <a:lvl4pPr>
              <a:buClr>
                <a:schemeClr val="accent2">
                  <a:lumMod val="20000"/>
                  <a:lumOff val="80000"/>
                </a:schemeClr>
              </a:buClr>
              <a:defRPr sz="1200">
                <a:solidFill>
                  <a:schemeClr val="accent2">
                    <a:lumMod val="20000"/>
                    <a:lumOff val="80000"/>
                  </a:schemeClr>
                </a:solidFill>
              </a:defRPr>
            </a:lvl4pPr>
            <a:lvl5pPr>
              <a:buClr>
                <a:schemeClr val="accent2">
                  <a:lumMod val="20000"/>
                  <a:lumOff val="80000"/>
                </a:schemeClr>
              </a:buClr>
              <a:defRPr sz="1200">
                <a:solidFill>
                  <a:schemeClr val="accent2">
                    <a:lumMod val="20000"/>
                    <a:lumOff val="8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59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8157CF4D-A5B0-F63D-3033-42520894BFE3}"/>
              </a:ext>
            </a:extLst>
          </p:cNvPr>
          <p:cNvSpPr>
            <a:spLocks noGrp="1"/>
          </p:cNvSpPr>
          <p:nvPr>
            <p:ph type="pic" sz="quarter" idx="13"/>
          </p:nvPr>
        </p:nvSpPr>
        <p:spPr>
          <a:xfrm>
            <a:off x="-1" y="0"/>
            <a:ext cx="12188825" cy="6858000"/>
          </a:xfrm>
          <a:custGeom>
            <a:avLst/>
            <a:gdLst>
              <a:gd name="connsiteX0" fmla="*/ 4759389 w 12188825"/>
              <a:gd name="connsiteY0" fmla="*/ 4787265 h 6858000"/>
              <a:gd name="connsiteX1" fmla="*/ 4759389 w 12188825"/>
              <a:gd name="connsiteY1" fmla="*/ 4814697 h 6858000"/>
              <a:gd name="connsiteX2" fmla="*/ 7429437 w 12188825"/>
              <a:gd name="connsiteY2" fmla="*/ 4814697 h 6858000"/>
              <a:gd name="connsiteX3" fmla="*/ 7429437 w 12188825"/>
              <a:gd name="connsiteY3" fmla="*/ 4787265 h 6858000"/>
              <a:gd name="connsiteX4" fmla="*/ 0 w 12188825"/>
              <a:gd name="connsiteY4" fmla="*/ 0 h 6858000"/>
              <a:gd name="connsiteX5" fmla="*/ 12188825 w 12188825"/>
              <a:gd name="connsiteY5" fmla="*/ 0 h 6858000"/>
              <a:gd name="connsiteX6" fmla="*/ 12188825 w 12188825"/>
              <a:gd name="connsiteY6" fmla="*/ 6858000 h 6858000"/>
              <a:gd name="connsiteX7" fmla="*/ 0 w 1218882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825" h="6858000">
                <a:moveTo>
                  <a:pt x="4759389" y="4787265"/>
                </a:moveTo>
                <a:lnTo>
                  <a:pt x="4759389" y="4814697"/>
                </a:lnTo>
                <a:lnTo>
                  <a:pt x="7429437" y="4814697"/>
                </a:lnTo>
                <a:lnTo>
                  <a:pt x="7429437" y="4787265"/>
                </a:lnTo>
                <a:close/>
                <a:moveTo>
                  <a:pt x="0" y="0"/>
                </a:moveTo>
                <a:lnTo>
                  <a:pt x="12188825" y="0"/>
                </a:lnTo>
                <a:lnTo>
                  <a:pt x="12188825" y="6858000"/>
                </a:lnTo>
                <a:lnTo>
                  <a:pt x="0" y="6858000"/>
                </a:lnTo>
                <a:close/>
              </a:path>
            </a:pathLst>
          </a:custGeom>
          <a:solidFill>
            <a:schemeClr val="accent2"/>
          </a:solidFill>
        </p:spPr>
        <p:txBody>
          <a:bodyPr wrap="square" anchor="ctr">
            <a:noAutofit/>
          </a:bodyPr>
          <a:lstStyle>
            <a:lvl1pPr marL="0" indent="0" algn="ctr">
              <a:buNone/>
              <a:defRPr/>
            </a:lvl1pPr>
          </a:lstStyle>
          <a:p>
            <a:r>
              <a:rPr lang="en-US"/>
              <a:t>Click icon to add picture</a:t>
            </a:r>
            <a:endParaRPr lang="en-US" dirty="0"/>
          </a:p>
        </p:txBody>
      </p:sp>
      <p:sp>
        <p:nvSpPr>
          <p:cNvPr id="2" name="Title 1"/>
          <p:cNvSpPr>
            <a:spLocks noGrp="1"/>
          </p:cNvSpPr>
          <p:nvPr>
            <p:ph type="title" hasCustomPrompt="1"/>
          </p:nvPr>
        </p:nvSpPr>
        <p:spPr>
          <a:xfrm>
            <a:off x="415988" y="3657600"/>
            <a:ext cx="11356848" cy="941832"/>
          </a:xfrm>
        </p:spPr>
        <p:txBody>
          <a:bodyPr anchor="t">
            <a:normAutofit/>
          </a:bodyPr>
          <a:lstStyle>
            <a:lvl1pPr algn="ctr">
              <a:lnSpc>
                <a:spcPct val="90000"/>
              </a:lnSpc>
              <a:defRPr sz="4800" b="0" cap="none" baseline="0">
                <a:solidFill>
                  <a:schemeClr val="accent2">
                    <a:lumMod val="20000"/>
                    <a:lumOff val="80000"/>
                  </a:schemeClr>
                </a:solidFill>
              </a:defRPr>
            </a:lvl1pPr>
          </a:lstStyle>
          <a:p>
            <a:r>
              <a:rPr lang="en-US" dirty="0"/>
              <a:t>CLICK TO EDIT MASTER TITLE STYLE</a:t>
            </a:r>
          </a:p>
        </p:txBody>
      </p:sp>
      <p:sp>
        <p:nvSpPr>
          <p:cNvPr id="3" name="Text Placeholder 2"/>
          <p:cNvSpPr>
            <a:spLocks noGrp="1"/>
          </p:cNvSpPr>
          <p:nvPr>
            <p:ph type="body" idx="1"/>
          </p:nvPr>
        </p:nvSpPr>
        <p:spPr>
          <a:xfrm>
            <a:off x="1380680" y="5129784"/>
            <a:ext cx="9427464" cy="987552"/>
          </a:xfrm>
        </p:spPr>
        <p:txBody>
          <a:bodyPr anchor="t">
            <a:normAutofit/>
          </a:bodyPr>
          <a:lstStyle>
            <a:lvl1pPr marL="0" indent="0" algn="ctr">
              <a:spcBef>
                <a:spcPts val="0"/>
              </a:spcBef>
              <a:buNone/>
              <a:defRPr sz="2400" cap="all" baseline="0">
                <a:solidFill>
                  <a:schemeClr val="accent4">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6" name="Rectangle 15">
            <a:extLst>
              <a:ext uri="{FF2B5EF4-FFF2-40B4-BE49-F238E27FC236}">
                <a16:creationId xmlns:a16="http://schemas.microsoft.com/office/drawing/2014/main" id="{DDC6E071-6E0A-A6A5-AC43-072450B96555}"/>
              </a:ext>
            </a:extLst>
          </p:cNvPr>
          <p:cNvSpPr/>
          <p:nvPr userDrawn="1"/>
        </p:nvSpPr>
        <p:spPr>
          <a:xfrm>
            <a:off x="4759388" y="4787265"/>
            <a:ext cx="2670048" cy="274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262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6CCC78F-07A7-7F5C-E67F-2CFC846E0DE1}"/>
              </a:ext>
            </a:extLst>
          </p:cNvPr>
          <p:cNvSpPr/>
          <p:nvPr userDrawn="1"/>
        </p:nvSpPr>
        <p:spPr>
          <a:xfrm>
            <a:off x="3813048" y="612648"/>
            <a:ext cx="7635240" cy="548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16">
            <a:extLst>
              <a:ext uri="{FF2B5EF4-FFF2-40B4-BE49-F238E27FC236}">
                <a16:creationId xmlns:a16="http://schemas.microsoft.com/office/drawing/2014/main" id="{5D7FFB3F-B685-7C31-5080-632B0441EADA}"/>
              </a:ext>
            </a:extLst>
          </p:cNvPr>
          <p:cNvSpPr>
            <a:spLocks noGrp="1"/>
          </p:cNvSpPr>
          <p:nvPr>
            <p:ph type="pic" sz="quarter" idx="13"/>
          </p:nvPr>
        </p:nvSpPr>
        <p:spPr>
          <a:xfrm>
            <a:off x="0" y="0"/>
            <a:ext cx="8906256" cy="6858000"/>
          </a:xfrm>
          <a:custGeom>
            <a:avLst/>
            <a:gdLst>
              <a:gd name="connsiteX0" fmla="*/ 0 w 8906256"/>
              <a:gd name="connsiteY0" fmla="*/ 0 h 6858000"/>
              <a:gd name="connsiteX1" fmla="*/ 8906256 w 8906256"/>
              <a:gd name="connsiteY1" fmla="*/ 0 h 6858000"/>
              <a:gd name="connsiteX2" fmla="*/ 8906256 w 8906256"/>
              <a:gd name="connsiteY2" fmla="*/ 612648 h 6858000"/>
              <a:gd name="connsiteX3" fmla="*/ 4945285 w 8906256"/>
              <a:gd name="connsiteY3" fmla="*/ 612648 h 6858000"/>
              <a:gd name="connsiteX4" fmla="*/ 3813048 w 8906256"/>
              <a:gd name="connsiteY4" fmla="*/ 612648 h 6858000"/>
              <a:gd name="connsiteX5" fmla="*/ 3813048 w 8906256"/>
              <a:gd name="connsiteY5" fmla="*/ 6099048 h 6858000"/>
              <a:gd name="connsiteX6" fmla="*/ 4945285 w 8906256"/>
              <a:gd name="connsiteY6" fmla="*/ 6099048 h 6858000"/>
              <a:gd name="connsiteX7" fmla="*/ 8906256 w 8906256"/>
              <a:gd name="connsiteY7" fmla="*/ 6099048 h 6858000"/>
              <a:gd name="connsiteX8" fmla="*/ 8906256 w 8906256"/>
              <a:gd name="connsiteY8" fmla="*/ 6858000 h 6858000"/>
              <a:gd name="connsiteX9" fmla="*/ 0 w 8906256"/>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06256" h="6858000">
                <a:moveTo>
                  <a:pt x="0" y="0"/>
                </a:moveTo>
                <a:lnTo>
                  <a:pt x="8906256" y="0"/>
                </a:lnTo>
                <a:lnTo>
                  <a:pt x="8906256" y="612648"/>
                </a:lnTo>
                <a:lnTo>
                  <a:pt x="4945285" y="612648"/>
                </a:lnTo>
                <a:lnTo>
                  <a:pt x="3813048" y="612648"/>
                </a:lnTo>
                <a:lnTo>
                  <a:pt x="3813048" y="6099048"/>
                </a:lnTo>
                <a:lnTo>
                  <a:pt x="4945285" y="6099048"/>
                </a:lnTo>
                <a:lnTo>
                  <a:pt x="8906256" y="6099048"/>
                </a:lnTo>
                <a:lnTo>
                  <a:pt x="8906256" y="6858000"/>
                </a:lnTo>
                <a:lnTo>
                  <a:pt x="0" y="6858000"/>
                </a:ln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lstStyle/>
          <a:p>
            <a:fld id="{DF28FB93-0A08-4E7D-8E63-9EFA29F1E093}" type="slidenum">
              <a:rPr lang="en-US" smtClean="0"/>
              <a:pPr/>
              <a:t>‹#›</a:t>
            </a:fld>
            <a:endParaRPr lang="en-US" dirty="0"/>
          </a:p>
        </p:txBody>
      </p:sp>
      <p:cxnSp>
        <p:nvCxnSpPr>
          <p:cNvPr id="11" name="Straight Connector 10">
            <a:extLst>
              <a:ext uri="{FF2B5EF4-FFF2-40B4-BE49-F238E27FC236}">
                <a16:creationId xmlns:a16="http://schemas.microsoft.com/office/drawing/2014/main" id="{21A4DAAA-F386-CC30-C391-320517CB5974}"/>
              </a:ext>
            </a:extLst>
          </p:cNvPr>
          <p:cNvCxnSpPr>
            <a:cxnSpLocks/>
          </p:cNvCxnSpPr>
          <p:nvPr userDrawn="1"/>
        </p:nvCxnSpPr>
        <p:spPr>
          <a:xfrm>
            <a:off x="4570412" y="3886200"/>
            <a:ext cx="687185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9B1E0A-D5BC-6920-B6F6-E799F22323B0}"/>
              </a:ext>
            </a:extLst>
          </p:cNvPr>
          <p:cNvCxnSpPr>
            <a:cxnSpLocks/>
          </p:cNvCxnSpPr>
          <p:nvPr userDrawn="1"/>
        </p:nvCxnSpPr>
        <p:spPr>
          <a:xfrm>
            <a:off x="11444684" y="3886200"/>
            <a:ext cx="744141"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4434840" y="1389888"/>
            <a:ext cx="6327648" cy="2304288"/>
          </a:xfrm>
        </p:spPr>
        <p:txBody>
          <a:bodyPr/>
          <a:lstStyle>
            <a:lvl1pPr>
              <a:defRPr>
                <a:solidFill>
                  <a:schemeClr val="tx2">
                    <a:lumMod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B4A24C6E-B46B-052B-14AF-08C705E55A2E}"/>
              </a:ext>
            </a:extLst>
          </p:cNvPr>
          <p:cNvSpPr>
            <a:spLocks noGrp="1"/>
          </p:cNvSpPr>
          <p:nvPr>
            <p:ph type="body" idx="1"/>
          </p:nvPr>
        </p:nvSpPr>
        <p:spPr>
          <a:xfrm>
            <a:off x="5230368" y="3813048"/>
            <a:ext cx="2112264" cy="711200"/>
          </a:xfrm>
        </p:spPr>
        <p:txBody>
          <a:bodyPr anchor="b">
            <a:normAutofit/>
          </a:bodyPr>
          <a:lstStyle>
            <a:lvl1pPr marL="0" indent="0">
              <a:lnSpc>
                <a:spcPct val="90000"/>
              </a:lnSpc>
              <a:spcBef>
                <a:spcPts val="0"/>
              </a:spcBef>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a:extLst>
              <a:ext uri="{FF2B5EF4-FFF2-40B4-BE49-F238E27FC236}">
                <a16:creationId xmlns:a16="http://schemas.microsoft.com/office/drawing/2014/main" id="{D803DA3C-F09E-61FF-139B-50144783786A}"/>
              </a:ext>
            </a:extLst>
          </p:cNvPr>
          <p:cNvSpPr>
            <a:spLocks noGrp="1"/>
          </p:cNvSpPr>
          <p:nvPr>
            <p:ph sz="half" idx="2"/>
          </p:nvPr>
        </p:nvSpPr>
        <p:spPr>
          <a:xfrm>
            <a:off x="5230368" y="4617720"/>
            <a:ext cx="1901952" cy="1316736"/>
          </a:xfrm>
        </p:spPr>
        <p:txBody>
          <a:bodyPr>
            <a:normAutofit/>
          </a:bodyPr>
          <a:lstStyle>
            <a:lvl1pPr>
              <a:lnSpc>
                <a:spcPct val="100000"/>
              </a:lnSpc>
              <a:spcBef>
                <a:spcPts val="400"/>
              </a:spcBef>
              <a:defRPr sz="16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lnSpc>
                <a:spcPct val="100000"/>
              </a:lnSpc>
              <a:spcBef>
                <a:spcPts val="400"/>
              </a:spcBef>
              <a:defRPr sz="1400"/>
            </a:lvl5pPr>
            <a:lvl6pPr>
              <a:defRPr sz="1400"/>
            </a:lvl6pPr>
            <a:lvl7pPr>
              <a:defRPr sz="1400"/>
            </a:lvl7pPr>
            <a:lvl8pPr>
              <a:defRPr sz="1400"/>
            </a:lvl8pPr>
            <a:lvl9pPr>
              <a:defRPr sz="1400"/>
            </a:lvl9pPr>
          </a:lstStyle>
          <a:p>
            <a:pPr lvl="0"/>
            <a:r>
              <a:rPr lang="en-US"/>
              <a:t>Click to edit Master text styles</a:t>
            </a:r>
          </a:p>
        </p:txBody>
      </p:sp>
      <p:sp>
        <p:nvSpPr>
          <p:cNvPr id="15" name="Text Placeholder 4">
            <a:extLst>
              <a:ext uri="{FF2B5EF4-FFF2-40B4-BE49-F238E27FC236}">
                <a16:creationId xmlns:a16="http://schemas.microsoft.com/office/drawing/2014/main" id="{8D23143E-34D4-7916-690C-3BE380588664}"/>
              </a:ext>
            </a:extLst>
          </p:cNvPr>
          <p:cNvSpPr>
            <a:spLocks noGrp="1"/>
          </p:cNvSpPr>
          <p:nvPr>
            <p:ph type="body" sz="quarter" idx="3"/>
          </p:nvPr>
        </p:nvSpPr>
        <p:spPr>
          <a:xfrm>
            <a:off x="8074152" y="3813048"/>
            <a:ext cx="1901952" cy="711200"/>
          </a:xfrm>
        </p:spPr>
        <p:txBody>
          <a:bodyPr anchor="b">
            <a:noAutofit/>
          </a:bodyPr>
          <a:lstStyle>
            <a:lvl1pPr marL="0" indent="0">
              <a:lnSpc>
                <a:spcPct val="90000"/>
              </a:lnSpc>
              <a:spcBef>
                <a:spcPts val="0"/>
              </a:spcBef>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6FEC2F71-3E9B-0E18-C638-41C2B0C8D5D6}"/>
              </a:ext>
            </a:extLst>
          </p:cNvPr>
          <p:cNvSpPr>
            <a:spLocks noGrp="1"/>
          </p:cNvSpPr>
          <p:nvPr>
            <p:ph sz="quarter" idx="4"/>
          </p:nvPr>
        </p:nvSpPr>
        <p:spPr>
          <a:xfrm>
            <a:off x="8074152" y="4617720"/>
            <a:ext cx="1901952" cy="1316736"/>
          </a:xfrm>
        </p:spPr>
        <p:txBody>
          <a:bodyPr>
            <a:normAutofit/>
          </a:bodyPr>
          <a:lstStyle>
            <a:lvl1pPr>
              <a:lnSpc>
                <a:spcPct val="100000"/>
              </a:lnSpc>
              <a:spcBef>
                <a:spcPts val="400"/>
              </a:spcBef>
              <a:defRPr sz="16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lnSpc>
                <a:spcPct val="100000"/>
              </a:lnSpc>
              <a:spcBef>
                <a:spcPts val="400"/>
              </a:spcBef>
              <a:defRPr sz="1400"/>
            </a:lvl5pPr>
            <a:lvl6pPr>
              <a:defRPr sz="1400"/>
            </a:lvl6pPr>
            <a:lvl7pPr>
              <a:defRPr sz="1400"/>
            </a:lvl7pPr>
            <a:lvl8pPr>
              <a:defRPr sz="1400"/>
            </a:lvl8pPr>
            <a:lvl9pPr>
              <a:defRPr sz="1400"/>
            </a:lvl9pPr>
          </a:lstStyle>
          <a:p>
            <a:pPr lvl="0"/>
            <a:r>
              <a:rPr lang="en-US"/>
              <a:t>Click to edit Master text styles</a:t>
            </a:r>
          </a:p>
        </p:txBody>
      </p:sp>
    </p:spTree>
    <p:extLst>
      <p:ext uri="{BB962C8B-B14F-4D97-AF65-F5344CB8AC3E}">
        <p14:creationId xmlns:p14="http://schemas.microsoft.com/office/powerpoint/2010/main" val="392654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1444752"/>
            <a:ext cx="10360152" cy="4416552"/>
          </a:xfrm>
        </p:spPr>
        <p:txBody>
          <a:bodyPr lIns="91440" rIns="91440" anchor="t">
            <a:noAutofit/>
          </a:bodyPr>
          <a:lstStyle>
            <a:lvl1pPr algn="l">
              <a:lnSpc>
                <a:spcPct val="100000"/>
              </a:lnSpc>
              <a:defRPr sz="4000" b="0" cap="none" baseline="0">
                <a:solidFill>
                  <a:schemeClr val="accent1">
                    <a:lumMod val="20000"/>
                    <a:lumOff val="80000"/>
                  </a:schemeClr>
                </a:solidFill>
              </a:defRPr>
            </a:lvl1pPr>
          </a:lstStyle>
          <a:p>
            <a:r>
              <a:rPr lang="en-US" dirty="0"/>
              <a:t>CLICK TO EDIT MASTER TITLE STYLE</a:t>
            </a:r>
          </a:p>
        </p:txBody>
      </p:sp>
      <p:sp>
        <p:nvSpPr>
          <p:cNvPr id="3" name="Text Placeholder 2"/>
          <p:cNvSpPr>
            <a:spLocks noGrp="1"/>
          </p:cNvSpPr>
          <p:nvPr>
            <p:ph type="body" idx="1"/>
          </p:nvPr>
        </p:nvSpPr>
        <p:spPr>
          <a:xfrm>
            <a:off x="7543800" y="5495544"/>
            <a:ext cx="4494212" cy="484632"/>
          </a:xfrm>
        </p:spPr>
        <p:txBody>
          <a:bodyPr anchor="t">
            <a:noAutofit/>
          </a:bodyPr>
          <a:lstStyle>
            <a:lvl1pPr marL="0" indent="0" algn="l">
              <a:spcBef>
                <a:spcPts val="0"/>
              </a:spcBef>
              <a:buNone/>
              <a:defRPr sz="2400" cap="all" baseline="0">
                <a:solidFill>
                  <a:schemeClr val="accent4">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4" name="Straight Connector 3">
            <a:extLst>
              <a:ext uri="{FF2B5EF4-FFF2-40B4-BE49-F238E27FC236}">
                <a16:creationId xmlns:a16="http://schemas.microsoft.com/office/drawing/2014/main" id="{37B62AAD-BDB5-5645-A722-E6A8180BB714}"/>
              </a:ext>
            </a:extLst>
          </p:cNvPr>
          <p:cNvCxnSpPr>
            <a:cxnSpLocks/>
          </p:cNvCxnSpPr>
          <p:nvPr userDrawn="1"/>
        </p:nvCxnSpPr>
        <p:spPr>
          <a:xfrm>
            <a:off x="7618412" y="6172200"/>
            <a:ext cx="4570413" cy="0"/>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44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
    <p:bg>
      <p:bgPr>
        <a:solidFill>
          <a:schemeClr val="accent2"/>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D3C4F48-5124-C46E-5828-45F6F65E000F}"/>
              </a:ext>
            </a:extLst>
          </p:cNvPr>
          <p:cNvCxnSpPr>
            <a:cxnSpLocks/>
          </p:cNvCxnSpPr>
          <p:nvPr userDrawn="1"/>
        </p:nvCxnSpPr>
        <p:spPr>
          <a:xfrm>
            <a:off x="0" y="6400800"/>
            <a:ext cx="12188825" cy="0"/>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038C32FC-332A-A13C-E59A-4E60A15CBF61}"/>
              </a:ext>
            </a:extLst>
          </p:cNvPr>
          <p:cNvSpPr>
            <a:spLocks noGrp="1"/>
          </p:cNvSpPr>
          <p:nvPr>
            <p:ph type="pic" sz="quarter" idx="13"/>
          </p:nvPr>
        </p:nvSpPr>
        <p:spPr>
          <a:xfrm>
            <a:off x="9144000" y="0"/>
            <a:ext cx="2587752"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841248" y="2414016"/>
            <a:ext cx="7013448" cy="3374136"/>
          </a:xfrm>
        </p:spPr>
        <p:txBody>
          <a:bodyPr/>
          <a:lstStyle>
            <a:lvl1pPr>
              <a:defRPr>
                <a:solidFill>
                  <a:schemeClr val="tx2">
                    <a:lumMod val="50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336317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8883" y="431800"/>
            <a:ext cx="9751060" cy="162560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218883" y="2362200"/>
            <a:ext cx="9751060" cy="37084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rot="5400000">
            <a:off x="11183112" y="5413248"/>
            <a:ext cx="1298448" cy="219456"/>
          </a:xfrm>
          <a:prstGeom prst="rect">
            <a:avLst/>
          </a:prstGeom>
        </p:spPr>
        <p:txBody>
          <a:bodyPr vert="horz" lIns="91440" tIns="45720" rIns="91440" bIns="45720" rtlCol="0" anchor="ctr">
            <a:noAutofit/>
          </a:bodyPr>
          <a:lstStyle>
            <a:lvl1pPr algn="r">
              <a:defRPr sz="800" cap="all" baseline="0">
                <a:solidFill>
                  <a:schemeClr val="accent2">
                    <a:lumMod val="20000"/>
                    <a:lumOff val="80000"/>
                  </a:schemeClr>
                </a:solidFill>
              </a:defRPr>
            </a:lvl1pPr>
          </a:lstStyle>
          <a:p>
            <a:r>
              <a:rPr lang="en-US" dirty="0"/>
              <a:t>CLASSICAL LITERATURE</a:t>
            </a:r>
          </a:p>
        </p:txBody>
      </p:sp>
      <p:sp>
        <p:nvSpPr>
          <p:cNvPr id="6" name="Slide Number Placeholder 5"/>
          <p:cNvSpPr>
            <a:spLocks noGrp="1"/>
          </p:cNvSpPr>
          <p:nvPr>
            <p:ph type="sldNum" sz="quarter" idx="4"/>
          </p:nvPr>
        </p:nvSpPr>
        <p:spPr>
          <a:xfrm>
            <a:off x="11565572" y="6245352"/>
            <a:ext cx="548640" cy="457200"/>
          </a:xfrm>
          <a:prstGeom prst="rect">
            <a:avLst/>
          </a:prstGeom>
        </p:spPr>
        <p:txBody>
          <a:bodyPr vert="horz" lIns="0" tIns="0" rIns="0" bIns="0" rtlCol="0" anchor="ctr">
            <a:noAutofit/>
          </a:bodyPr>
          <a:lstStyle>
            <a:lvl1pPr algn="ctr">
              <a:defRPr sz="3000">
                <a:solidFill>
                  <a:schemeClr val="accent2">
                    <a:lumMod val="20000"/>
                    <a:lumOff val="80000"/>
                  </a:schemeClr>
                </a:solidFill>
                <a:latin typeface="+mj-lt"/>
              </a:defRPr>
            </a:lvl1p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507221724"/>
      </p:ext>
    </p:extLst>
  </p:cSld>
  <p:clrMap bg1="lt1" tx1="dk1" bg2="lt2" tx2="dk2" accent1="accent1" accent2="accent2" accent3="accent3" accent4="accent4" accent5="accent5" accent6="accent6" hlink="hlink" folHlink="folHlink"/>
  <p:sldLayoutIdLst>
    <p:sldLayoutId id="2147483773" r:id="rId1"/>
    <p:sldLayoutId id="2147483766" r:id="rId2"/>
    <p:sldLayoutId id="2147483767" r:id="rId3"/>
    <p:sldLayoutId id="2147483768" r:id="rId4"/>
    <p:sldLayoutId id="2147483769" r:id="rId5"/>
    <p:sldLayoutId id="2147483759" r:id="rId6"/>
    <p:sldLayoutId id="2147483770" r:id="rId7"/>
    <p:sldLayoutId id="2147483771" r:id="rId8"/>
    <p:sldLayoutId id="2147483772" r:id="rId9"/>
    <p:sldLayoutId id="2147483774" r:id="rId10"/>
    <p:sldLayoutId id="2147483775" r:id="rId11"/>
    <p:sldLayoutId id="2147483762" r:id="rId12"/>
    <p:sldLayoutId id="2147483763" r:id="rId13"/>
    <p:sldLayoutId id="2147483764" r:id="rId14"/>
    <p:sldLayoutId id="2147483765"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spcBef>
          <a:spcPct val="0"/>
        </a:spcBef>
        <a:buNone/>
        <a:defRPr sz="4800" kern="1200" cap="all" spc="100" baseline="0">
          <a:solidFill>
            <a:schemeClr val="tx1">
              <a:lumMod val="50000"/>
            </a:schemeClr>
          </a:solidFill>
          <a:latin typeface="+mj-lt"/>
          <a:ea typeface="+mj-ea"/>
          <a:cs typeface="+mj-cs"/>
        </a:defRPr>
      </a:lvl1pPr>
    </p:titleStyle>
    <p:bodyStyle>
      <a:lvl1pPr marL="246888" indent="-246888" algn="l" defTabSz="914400" rtl="0" eaLnBrk="1" latinLnBrk="0" hangingPunct="1">
        <a:lnSpc>
          <a:spcPct val="90000"/>
        </a:lnSpc>
        <a:spcBef>
          <a:spcPts val="1800"/>
        </a:spcBef>
        <a:buClr>
          <a:schemeClr val="tx1">
            <a:lumMod val="50000"/>
          </a:schemeClr>
        </a:buClr>
        <a:buFont typeface="Arial" pitchFamily="34" charset="0"/>
        <a:buChar char="•"/>
        <a:defRPr sz="2400" b="0" i="0" kern="1200">
          <a:solidFill>
            <a:schemeClr val="tx1">
              <a:lumMod val="50000"/>
            </a:schemeClr>
          </a:solidFill>
          <a:latin typeface="+mn-lt"/>
          <a:ea typeface="+mn-ea"/>
          <a:cs typeface="Gill Sans Light" panose="020B0302020104020203" pitchFamily="34" charset="-79"/>
        </a:defRPr>
      </a:lvl1pPr>
      <a:lvl2pPr marL="548640" indent="-246888" algn="l" defTabSz="914400" rtl="0" eaLnBrk="1" latinLnBrk="0" hangingPunct="1">
        <a:lnSpc>
          <a:spcPct val="90000"/>
        </a:lnSpc>
        <a:spcBef>
          <a:spcPts val="800"/>
        </a:spcBef>
        <a:buClr>
          <a:schemeClr val="tx1">
            <a:lumMod val="50000"/>
          </a:schemeClr>
        </a:buClr>
        <a:buFont typeface="Arial" pitchFamily="34" charset="0"/>
        <a:buChar char="•"/>
        <a:defRPr sz="2000" b="0" i="0" kern="1200">
          <a:solidFill>
            <a:schemeClr val="tx1">
              <a:lumMod val="50000"/>
            </a:schemeClr>
          </a:solidFill>
          <a:latin typeface="+mn-lt"/>
          <a:ea typeface="+mn-ea"/>
          <a:cs typeface="Gill Sans Light" panose="020B0302020104020203" pitchFamily="34" charset="-79"/>
        </a:defRPr>
      </a:lvl2pPr>
      <a:lvl3pPr marL="850392" indent="-246888" algn="l" defTabSz="914400" rtl="0" eaLnBrk="1" latinLnBrk="0" hangingPunct="1">
        <a:lnSpc>
          <a:spcPct val="90000"/>
        </a:lnSpc>
        <a:spcBef>
          <a:spcPts val="800"/>
        </a:spcBef>
        <a:buClr>
          <a:schemeClr val="tx1">
            <a:lumMod val="50000"/>
          </a:schemeClr>
        </a:buClr>
        <a:buFont typeface="Arial" pitchFamily="34" charset="0"/>
        <a:buChar char="•"/>
        <a:defRPr sz="1800" b="0" i="0" kern="1200">
          <a:solidFill>
            <a:schemeClr val="tx1">
              <a:lumMod val="50000"/>
            </a:schemeClr>
          </a:solidFill>
          <a:latin typeface="+mn-lt"/>
          <a:ea typeface="+mn-ea"/>
          <a:cs typeface="Gill Sans Light" panose="020B0302020104020203" pitchFamily="34" charset="-79"/>
        </a:defRPr>
      </a:lvl3pPr>
      <a:lvl4pPr marL="1152144" indent="-246888" algn="l" defTabSz="914400" rtl="0" eaLnBrk="1" latinLnBrk="0" hangingPunct="1">
        <a:lnSpc>
          <a:spcPct val="90000"/>
        </a:lnSpc>
        <a:spcBef>
          <a:spcPts val="800"/>
        </a:spcBef>
        <a:buClr>
          <a:schemeClr val="tx1">
            <a:lumMod val="50000"/>
          </a:schemeClr>
        </a:buClr>
        <a:buFont typeface="Arial" pitchFamily="34" charset="0"/>
        <a:buChar char="•"/>
        <a:defRPr sz="1600" b="0" i="0" kern="1200">
          <a:solidFill>
            <a:schemeClr val="tx1">
              <a:lumMod val="50000"/>
            </a:schemeClr>
          </a:solidFill>
          <a:latin typeface="+mn-lt"/>
          <a:ea typeface="+mn-ea"/>
          <a:cs typeface="Gill Sans Light" panose="020B0302020104020203" pitchFamily="34" charset="-79"/>
        </a:defRPr>
      </a:lvl4pPr>
      <a:lvl5pPr marL="1453896" indent="-246888" algn="l" defTabSz="914400" rtl="0" eaLnBrk="1" latinLnBrk="0" hangingPunct="1">
        <a:lnSpc>
          <a:spcPct val="90000"/>
        </a:lnSpc>
        <a:spcBef>
          <a:spcPts val="800"/>
        </a:spcBef>
        <a:buClr>
          <a:schemeClr val="tx1">
            <a:lumMod val="50000"/>
          </a:schemeClr>
        </a:buClr>
        <a:buFont typeface="Arial" pitchFamily="34" charset="0"/>
        <a:buChar char="•"/>
        <a:defRPr sz="1600" b="0" i="0" kern="1200">
          <a:solidFill>
            <a:schemeClr val="tx1">
              <a:lumMod val="50000"/>
            </a:schemeClr>
          </a:solidFill>
          <a:latin typeface="+mn-lt"/>
          <a:ea typeface="+mn-ea"/>
          <a:cs typeface="Gill Sans Light" panose="020B0302020104020203" pitchFamily="34" charset="-79"/>
        </a:defRPr>
      </a:lvl5pPr>
      <a:lvl6pPr marL="1755648"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19">
            <a:extLst>
              <a:ext uri="{FF2B5EF4-FFF2-40B4-BE49-F238E27FC236}">
                <a16:creationId xmlns:a16="http://schemas.microsoft.com/office/drawing/2014/main" id="{36902F8E-AA8F-8F8D-D5D6-E5BEBB9A30C9}"/>
              </a:ext>
            </a:extLst>
          </p:cNvPr>
          <p:cNvSpPr>
            <a:spLocks noGrp="1"/>
          </p:cNvSpPr>
          <p:nvPr>
            <p:ph sz="quarter" idx="14"/>
          </p:nvPr>
        </p:nvSpPr>
        <p:spPr>
          <a:xfrm>
            <a:off x="455612" y="2847392"/>
            <a:ext cx="7467600" cy="4038600"/>
          </a:xfrm>
        </p:spPr>
        <p:txBody>
          <a:bodyPr/>
          <a:lstStyle/>
          <a:p>
            <a:pPr marL="342900" indent="-342900">
              <a:buFont typeface="+mj-lt"/>
              <a:buAutoNum type="arabicPeriod"/>
            </a:pPr>
            <a:r>
              <a:rPr lang="en-US" sz="2000" dirty="0"/>
              <a:t>SHOBA M</a:t>
            </a:r>
          </a:p>
          <a:p>
            <a:pPr marL="342900" indent="-342900">
              <a:buFont typeface="+mj-lt"/>
              <a:buAutoNum type="arabicPeriod"/>
            </a:pPr>
            <a:r>
              <a:rPr lang="en-US" sz="2000" dirty="0"/>
              <a:t>MENAKA  A </a:t>
            </a:r>
          </a:p>
          <a:p>
            <a:pPr marL="342900" indent="-342900">
              <a:buFont typeface="+mj-lt"/>
              <a:buAutoNum type="arabicPeriod"/>
            </a:pPr>
            <a:r>
              <a:rPr lang="en-US" sz="2000" dirty="0"/>
              <a:t>VINITHA  M</a:t>
            </a:r>
          </a:p>
          <a:p>
            <a:pPr marL="342900" indent="-342900">
              <a:buFont typeface="+mj-lt"/>
              <a:buAutoNum type="arabicPeriod"/>
            </a:pPr>
            <a:r>
              <a:rPr lang="en-US" sz="2000" dirty="0"/>
              <a:t>PRIYA A</a:t>
            </a:r>
          </a:p>
          <a:p>
            <a:pPr marL="342900" indent="-342900">
              <a:buFont typeface="+mj-lt"/>
              <a:buAutoNum type="arabicPeriod"/>
            </a:pPr>
            <a:r>
              <a:rPr lang="en-US" sz="2000" dirty="0"/>
              <a:t>POOJA SRI M</a:t>
            </a:r>
          </a:p>
          <a:p>
            <a:pPr marL="0" indent="0">
              <a:buNone/>
            </a:pPr>
            <a:endParaRPr lang="en-US" dirty="0"/>
          </a:p>
        </p:txBody>
      </p:sp>
      <p:sp>
        <p:nvSpPr>
          <p:cNvPr id="18" name="Title 17">
            <a:extLst>
              <a:ext uri="{FF2B5EF4-FFF2-40B4-BE49-F238E27FC236}">
                <a16:creationId xmlns:a16="http://schemas.microsoft.com/office/drawing/2014/main" id="{1A480AA3-FD0B-828A-488C-E7FBB4916FF5}"/>
              </a:ext>
            </a:extLst>
          </p:cNvPr>
          <p:cNvSpPr>
            <a:spLocks noGrp="1"/>
          </p:cNvSpPr>
          <p:nvPr>
            <p:ph type="title"/>
          </p:nvPr>
        </p:nvSpPr>
        <p:spPr>
          <a:xfrm>
            <a:off x="640080" y="640080"/>
            <a:ext cx="6858000" cy="807720"/>
          </a:xfrm>
        </p:spPr>
        <p:txBody>
          <a:bodyPr/>
          <a:lstStyle/>
          <a:p>
            <a:pPr algn="ctr"/>
            <a:r>
              <a:rPr lang="en-US" dirty="0"/>
              <a:t>TEAM MEMBERS</a:t>
            </a:r>
          </a:p>
        </p:txBody>
      </p:sp>
      <p:sp>
        <p:nvSpPr>
          <p:cNvPr id="21" name="Content Placeholder 20">
            <a:extLst>
              <a:ext uri="{FF2B5EF4-FFF2-40B4-BE49-F238E27FC236}">
                <a16:creationId xmlns:a16="http://schemas.microsoft.com/office/drawing/2014/main" id="{8955B2BE-3286-9E22-9FAD-67DBAE3757B5}"/>
              </a:ext>
            </a:extLst>
          </p:cNvPr>
          <p:cNvSpPr>
            <a:spLocks noGrp="1"/>
          </p:cNvSpPr>
          <p:nvPr>
            <p:ph sz="quarter" idx="15"/>
          </p:nvPr>
        </p:nvSpPr>
        <p:spPr>
          <a:xfrm>
            <a:off x="7618412" y="1981200"/>
            <a:ext cx="4419600" cy="3200400"/>
          </a:xfrm>
          <a:solidFill>
            <a:schemeClr val="accent4">
              <a:lumMod val="90000"/>
            </a:schemeClr>
          </a:solidFill>
        </p:spPr>
        <p:txBody>
          <a:bodyPr/>
          <a:lstStyle/>
          <a:p>
            <a:pPr algn="ctr"/>
            <a:endParaRPr lang="en-US" sz="4800" dirty="0">
              <a:solidFill>
                <a:schemeClr val="tx1">
                  <a:lumMod val="85000"/>
                  <a:lumOff val="15000"/>
                </a:schemeClr>
              </a:solidFill>
            </a:endParaRPr>
          </a:p>
          <a:p>
            <a:pPr algn="ctr"/>
            <a:r>
              <a:rPr lang="en-US" sz="4800" dirty="0">
                <a:solidFill>
                  <a:schemeClr val="tx1">
                    <a:lumMod val="85000"/>
                    <a:lumOff val="15000"/>
                  </a:schemeClr>
                </a:solidFill>
              </a:rPr>
              <a:t>TEAM LEADER</a:t>
            </a:r>
          </a:p>
          <a:p>
            <a:pPr algn="ctr"/>
            <a:r>
              <a:rPr lang="en-US" sz="4800" dirty="0">
                <a:solidFill>
                  <a:schemeClr val="tx1">
                    <a:lumMod val="85000"/>
                    <a:lumOff val="15000"/>
                  </a:schemeClr>
                </a:solidFill>
              </a:rPr>
              <a:t>MEENA R</a:t>
            </a:r>
          </a:p>
        </p:txBody>
      </p:sp>
    </p:spTree>
    <p:extLst>
      <p:ext uri="{BB962C8B-B14F-4D97-AF65-F5344CB8AC3E}">
        <p14:creationId xmlns:p14="http://schemas.microsoft.com/office/powerpoint/2010/main" val="2245523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55302E-07B5-87E8-2BE0-38A348CE225D}"/>
              </a:ext>
            </a:extLst>
          </p:cNvPr>
          <p:cNvSpPr>
            <a:spLocks noGrp="1"/>
          </p:cNvSpPr>
          <p:nvPr>
            <p:ph type="title"/>
          </p:nvPr>
        </p:nvSpPr>
        <p:spPr/>
        <p:txBody>
          <a:bodyPr/>
          <a:lstStyle/>
          <a:p>
            <a:pPr algn="ctr"/>
            <a:r>
              <a:rPr lang="en-US" sz="6600" dirty="0"/>
              <a:t>4.MERITS AND DEMEITS IN LEADING BANK</a:t>
            </a:r>
          </a:p>
        </p:txBody>
      </p:sp>
    </p:spTree>
    <p:extLst>
      <p:ext uri="{BB962C8B-B14F-4D97-AF65-F5344CB8AC3E}">
        <p14:creationId xmlns:p14="http://schemas.microsoft.com/office/powerpoint/2010/main" val="369216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55302E-07B5-87E8-2BE0-38A348CE225D}"/>
              </a:ext>
            </a:extLst>
          </p:cNvPr>
          <p:cNvSpPr>
            <a:spLocks noGrp="1"/>
          </p:cNvSpPr>
          <p:nvPr>
            <p:ph type="title"/>
          </p:nvPr>
        </p:nvSpPr>
        <p:spPr>
          <a:xfrm>
            <a:off x="1250174" y="228600"/>
            <a:ext cx="9747504" cy="762000"/>
          </a:xfrm>
        </p:spPr>
        <p:txBody>
          <a:bodyPr/>
          <a:lstStyle/>
          <a:p>
            <a:r>
              <a:rPr lang="en-US" sz="4000" dirty="0"/>
              <a:t>Advantages of leading banks</a:t>
            </a:r>
          </a:p>
        </p:txBody>
      </p:sp>
      <p:sp>
        <p:nvSpPr>
          <p:cNvPr id="7" name="Content Placeholder 6">
            <a:extLst>
              <a:ext uri="{FF2B5EF4-FFF2-40B4-BE49-F238E27FC236}">
                <a16:creationId xmlns:a16="http://schemas.microsoft.com/office/drawing/2014/main" id="{B357528A-F076-93F2-0E3E-65FA5CDFDA05}"/>
              </a:ext>
            </a:extLst>
          </p:cNvPr>
          <p:cNvSpPr>
            <a:spLocks noGrp="1"/>
          </p:cNvSpPr>
          <p:nvPr>
            <p:ph sz="quarter" idx="14"/>
          </p:nvPr>
        </p:nvSpPr>
        <p:spPr>
          <a:xfrm>
            <a:off x="408926" y="1219200"/>
            <a:ext cx="10105086" cy="4648200"/>
          </a:xfrm>
        </p:spPr>
        <p:txBody>
          <a:bodyPr>
            <a:normAutofit/>
          </a:bodyPr>
          <a:lstStyle/>
          <a:p>
            <a:r>
              <a:rPr lang="en-US" sz="2000" dirty="0"/>
              <a:t>Instead of walking around with wads of cash or hiding it under the floorboards, banks provide you with a protected place to store your money without worrying about theft.</a:t>
            </a:r>
          </a:p>
          <a:p>
            <a:r>
              <a:rPr lang="en-US" sz="2000" dirty="0"/>
              <a:t>The qualifications for loans are relatively standard across most banks. Modern establishments have broken this cycle by increasing accessibility to loans and offering more reasonable requirements.</a:t>
            </a:r>
          </a:p>
          <a:p>
            <a:r>
              <a:rPr lang="en-US" sz="2000" dirty="0"/>
              <a:t>Banks often act as lenders for large amounts of capital to various economic sectors like agriculture and small businesses, which, in turn, raises employment rates and spending power.</a:t>
            </a:r>
          </a:p>
          <a:p>
            <a:r>
              <a:rPr lang="en-US" sz="2000" dirty="0"/>
              <a:t>The government  expect banks to support particular facets of society. Rural or underdeveloped communities and industries are two such areas. Investing and approving loans in these areas increases development and modernization while building local branches to improve access to banking services.</a:t>
            </a:r>
          </a:p>
        </p:txBody>
      </p:sp>
    </p:spTree>
    <p:extLst>
      <p:ext uri="{BB962C8B-B14F-4D97-AF65-F5344CB8AC3E}">
        <p14:creationId xmlns:p14="http://schemas.microsoft.com/office/powerpoint/2010/main" val="316414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19E83E-DABB-3B38-3F4C-554017758D0F}"/>
              </a:ext>
            </a:extLst>
          </p:cNvPr>
          <p:cNvSpPr>
            <a:spLocks noGrp="1"/>
          </p:cNvSpPr>
          <p:nvPr>
            <p:ph type="title"/>
          </p:nvPr>
        </p:nvSpPr>
        <p:spPr>
          <a:xfrm>
            <a:off x="640080" y="1295400"/>
            <a:ext cx="11301984" cy="762000"/>
          </a:xfrm>
        </p:spPr>
        <p:txBody>
          <a:bodyPr/>
          <a:lstStyle/>
          <a:p>
            <a:pPr algn="ctr"/>
            <a:r>
              <a:rPr lang="en-US" sz="4000" dirty="0"/>
              <a:t>DISADVANTAGES OF LEADING BANKS</a:t>
            </a:r>
          </a:p>
        </p:txBody>
      </p:sp>
      <p:sp>
        <p:nvSpPr>
          <p:cNvPr id="3" name="Content Placeholder 2">
            <a:extLst>
              <a:ext uri="{FF2B5EF4-FFF2-40B4-BE49-F238E27FC236}">
                <a16:creationId xmlns:a16="http://schemas.microsoft.com/office/drawing/2014/main" id="{3BC072D3-FB5F-DC02-A58C-DCF4B14ADF0F}"/>
              </a:ext>
            </a:extLst>
          </p:cNvPr>
          <p:cNvSpPr>
            <a:spLocks noGrp="1"/>
          </p:cNvSpPr>
          <p:nvPr>
            <p:ph sz="quarter" idx="14"/>
          </p:nvPr>
        </p:nvSpPr>
        <p:spPr>
          <a:xfrm>
            <a:off x="836612" y="2789873"/>
            <a:ext cx="9906000" cy="2848927"/>
          </a:xfrm>
        </p:spPr>
        <p:txBody>
          <a:bodyPr/>
          <a:lstStyle/>
          <a:p>
            <a:r>
              <a:rPr lang="en-US" dirty="0"/>
              <a:t>Banks can suffer if customers  spend less or decide to withdraw their money out of fair that the bank will go bankrupt. This can occur in a crashing economy, as seen during the Great Depression. </a:t>
            </a:r>
          </a:p>
          <a:p>
            <a:r>
              <a:rPr lang="en-US" dirty="0"/>
              <a:t>Online banking is extremely convenient. With the click ok a button, you can withdrawn or transfer money, set up a new checking account or saving account or pay your monthly balance off.</a:t>
            </a:r>
          </a:p>
          <a:p>
            <a:r>
              <a:rPr lang="en-US" dirty="0"/>
              <a:t>Unfortunately, this also means that it’s far easier for another party to access your information. </a:t>
            </a:r>
          </a:p>
          <a:p>
            <a:r>
              <a:rPr lang="en-US" dirty="0"/>
              <a:t>Cybercrime and identity theft have been increasing over the years. </a:t>
            </a:r>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cxnSp>
        <p:nvCxnSpPr>
          <p:cNvPr id="16" name="Straight Connector 15">
            <a:extLst>
              <a:ext uri="{FF2B5EF4-FFF2-40B4-BE49-F238E27FC236}">
                <a16:creationId xmlns:a16="http://schemas.microsoft.com/office/drawing/2014/main" id="{94B1B529-A184-61C7-8DE0-7B1E70002771}"/>
              </a:ext>
              <a:ext uri="{C183D7F6-B498-43B3-948B-1728B52AA6E4}">
                <adec:decorative xmlns:adec="http://schemas.microsoft.com/office/drawing/2017/decorative" val="1"/>
              </a:ext>
            </a:extLst>
          </p:cNvPr>
          <p:cNvCxnSpPr>
            <a:cxnSpLocks/>
          </p:cNvCxnSpPr>
          <p:nvPr/>
        </p:nvCxnSpPr>
        <p:spPr>
          <a:xfrm flipH="1">
            <a:off x="7722689" y="2667000"/>
            <a:ext cx="3610099"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Footer Placeholder 16">
            <a:extLst>
              <a:ext uri="{FF2B5EF4-FFF2-40B4-BE49-F238E27FC236}">
                <a16:creationId xmlns:a16="http://schemas.microsoft.com/office/drawing/2014/main" id="{CED170D9-A526-2BAC-C806-5B67059E2EA5}"/>
              </a:ext>
            </a:extLst>
          </p:cNvPr>
          <p:cNvSpPr>
            <a:spLocks noGrp="1"/>
          </p:cNvSpPr>
          <p:nvPr>
            <p:ph type="ftr" sz="quarter" idx="10"/>
          </p:nvPr>
        </p:nvSpPr>
        <p:spPr/>
        <p:txBody>
          <a:bodyPr/>
          <a:lstStyle/>
          <a:p>
            <a:r>
              <a:rPr lang="en-US" dirty="0"/>
              <a:t>CLASSICAL LITERATURE</a:t>
            </a:r>
          </a:p>
        </p:txBody>
      </p:sp>
      <p:sp>
        <p:nvSpPr>
          <p:cNvPr id="18" name="Slide Number Placeholder 17">
            <a:extLst>
              <a:ext uri="{FF2B5EF4-FFF2-40B4-BE49-F238E27FC236}">
                <a16:creationId xmlns:a16="http://schemas.microsoft.com/office/drawing/2014/main" id="{DF21DF92-01F6-1E57-4DA8-7390DBFFB8D5}"/>
              </a:ext>
            </a:extLst>
          </p:cNvPr>
          <p:cNvSpPr>
            <a:spLocks noGrp="1"/>
          </p:cNvSpPr>
          <p:nvPr>
            <p:ph type="sldNum" sz="quarter" idx="12"/>
          </p:nvPr>
        </p:nvSpPr>
        <p:spPr/>
        <p:txBody>
          <a:bodyPr/>
          <a:lstStyle/>
          <a:p>
            <a:fld id="{DF28FB93-0A08-4E7D-8E63-9EFA29F1E093}" type="slidenum">
              <a:rPr lang="en-US" smtClean="0"/>
              <a:pPr/>
              <a:t>12</a:t>
            </a:fld>
            <a:endParaRPr lang="en-US" dirty="0"/>
          </a:p>
        </p:txBody>
      </p:sp>
    </p:spTree>
    <p:extLst>
      <p:ext uri="{BB962C8B-B14F-4D97-AF65-F5344CB8AC3E}">
        <p14:creationId xmlns:p14="http://schemas.microsoft.com/office/powerpoint/2010/main" val="157848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78276F-2C35-AA75-5D1D-B56CD313ACD9}"/>
              </a:ext>
            </a:extLst>
          </p:cNvPr>
          <p:cNvSpPr>
            <a:spLocks noGrp="1"/>
          </p:cNvSpPr>
          <p:nvPr>
            <p:ph type="title"/>
          </p:nvPr>
        </p:nvSpPr>
        <p:spPr/>
        <p:txBody>
          <a:bodyPr/>
          <a:lstStyle/>
          <a:p>
            <a:pPr algn="ctr"/>
            <a:r>
              <a:rPr lang="en-US" sz="4000" dirty="0"/>
              <a:t>5.APPLICATION OF LEADING BANKS</a:t>
            </a:r>
          </a:p>
        </p:txBody>
      </p:sp>
      <p:sp>
        <p:nvSpPr>
          <p:cNvPr id="21" name="Content Placeholder 20">
            <a:extLst>
              <a:ext uri="{FF2B5EF4-FFF2-40B4-BE49-F238E27FC236}">
                <a16:creationId xmlns:a16="http://schemas.microsoft.com/office/drawing/2014/main" id="{64BB8B8A-4BE2-4855-C450-E92E3E97ECD0}"/>
              </a:ext>
            </a:extLst>
          </p:cNvPr>
          <p:cNvSpPr>
            <a:spLocks noGrp="1"/>
          </p:cNvSpPr>
          <p:nvPr>
            <p:ph sz="quarter" idx="14"/>
          </p:nvPr>
        </p:nvSpPr>
        <p:spPr>
          <a:xfrm>
            <a:off x="912812" y="2191414"/>
            <a:ext cx="9747504" cy="4209386"/>
          </a:xfrm>
        </p:spPr>
        <p:txBody>
          <a:bodyPr/>
          <a:lstStyle/>
          <a:p>
            <a:r>
              <a:rPr lang="en-US" dirty="0"/>
              <a:t>Dashboard – a central predictive analytics dashboard that can be shared across call centers, back office, and agents in the bank.</a:t>
            </a:r>
          </a:p>
          <a:p>
            <a:r>
              <a:rPr lang="en-US" dirty="0"/>
              <a:t>The logging happens as the applications are used for conducting transactions and the average length of time each activity occurred. </a:t>
            </a:r>
          </a:p>
          <a:p>
            <a:r>
              <a:rPr lang="en-US" dirty="0"/>
              <a:t>The measure of time is critical here and cannot be missed.</a:t>
            </a:r>
          </a:p>
          <a:p>
            <a:r>
              <a:rPr lang="en-US" dirty="0"/>
              <a:t>If the customer is dissatisfied they might not reply or we need to watch for a social media outburst of poor service in the next few hours.</a:t>
            </a:r>
          </a:p>
          <a:p>
            <a:r>
              <a:rPr lang="en-US" dirty="0"/>
              <a:t>Outcomes-will  be updated with graphics based on outcomes from algorithms, and administration teams on critical churn outcomes.</a:t>
            </a:r>
          </a:p>
        </p:txBody>
      </p:sp>
    </p:spTree>
    <p:extLst>
      <p:ext uri="{BB962C8B-B14F-4D97-AF65-F5344CB8AC3E}">
        <p14:creationId xmlns:p14="http://schemas.microsoft.com/office/powerpoint/2010/main" val="419289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CF3E055-D9D3-3443-82B6-B813047278B7}"/>
              </a:ext>
            </a:extLst>
          </p:cNvPr>
          <p:cNvSpPr>
            <a:spLocks noGrp="1"/>
          </p:cNvSpPr>
          <p:nvPr>
            <p:ph type="ftr" sz="quarter" idx="10"/>
          </p:nvPr>
        </p:nvSpPr>
        <p:spPr/>
        <p:txBody>
          <a:bodyPr/>
          <a:lstStyle/>
          <a:p>
            <a:r>
              <a:rPr lang="en-US"/>
              <a:t>CLASSICAL LITERATURE</a:t>
            </a:r>
            <a:endParaRPr lang="en-US" dirty="0"/>
          </a:p>
        </p:txBody>
      </p:sp>
      <p:sp>
        <p:nvSpPr>
          <p:cNvPr id="4" name="Slide Number Placeholder 3">
            <a:extLst>
              <a:ext uri="{FF2B5EF4-FFF2-40B4-BE49-F238E27FC236}">
                <a16:creationId xmlns:a16="http://schemas.microsoft.com/office/drawing/2014/main" id="{2B6191A8-BEE5-CF0D-A705-AAA9E2E40B1D}"/>
              </a:ext>
            </a:extLst>
          </p:cNvPr>
          <p:cNvSpPr>
            <a:spLocks noGrp="1"/>
          </p:cNvSpPr>
          <p:nvPr>
            <p:ph type="sldNum" sz="quarter" idx="12"/>
          </p:nvPr>
        </p:nvSpPr>
        <p:spPr/>
        <p:txBody>
          <a:bodyPr/>
          <a:lstStyle/>
          <a:p>
            <a:fld id="{DF28FB93-0A08-4E7D-8E63-9EFA29F1E093}" type="slidenum">
              <a:rPr lang="en-US" smtClean="0"/>
              <a:pPr/>
              <a:t>14</a:t>
            </a:fld>
            <a:endParaRPr lang="en-US" dirty="0"/>
          </a:p>
        </p:txBody>
      </p:sp>
      <p:sp>
        <p:nvSpPr>
          <p:cNvPr id="6" name="Title 5">
            <a:extLst>
              <a:ext uri="{FF2B5EF4-FFF2-40B4-BE49-F238E27FC236}">
                <a16:creationId xmlns:a16="http://schemas.microsoft.com/office/drawing/2014/main" id="{EEE07E08-7309-126C-B212-5264A7DEDC40}"/>
              </a:ext>
            </a:extLst>
          </p:cNvPr>
          <p:cNvSpPr>
            <a:spLocks noGrp="1"/>
          </p:cNvSpPr>
          <p:nvPr>
            <p:ph type="title"/>
          </p:nvPr>
        </p:nvSpPr>
        <p:spPr>
          <a:xfrm>
            <a:off x="640080" y="633099"/>
            <a:ext cx="10483532" cy="433701"/>
          </a:xfrm>
        </p:spPr>
        <p:txBody>
          <a:bodyPr/>
          <a:lstStyle/>
          <a:p>
            <a:pPr algn="ctr"/>
            <a:r>
              <a:rPr lang="en-US" sz="4000" dirty="0"/>
              <a:t>6.Conclusion of leading bank</a:t>
            </a:r>
          </a:p>
        </p:txBody>
      </p:sp>
      <p:sp>
        <p:nvSpPr>
          <p:cNvPr id="7" name="Content Placeholder 6">
            <a:extLst>
              <a:ext uri="{FF2B5EF4-FFF2-40B4-BE49-F238E27FC236}">
                <a16:creationId xmlns:a16="http://schemas.microsoft.com/office/drawing/2014/main" id="{557A22A7-DEA0-DA92-7E8F-B710D910A823}"/>
              </a:ext>
            </a:extLst>
          </p:cNvPr>
          <p:cNvSpPr>
            <a:spLocks noGrp="1"/>
          </p:cNvSpPr>
          <p:nvPr>
            <p:ph sz="quarter" idx="15"/>
          </p:nvPr>
        </p:nvSpPr>
        <p:spPr>
          <a:xfrm>
            <a:off x="640080" y="1752600"/>
            <a:ext cx="11082528" cy="4437888"/>
          </a:xfrm>
        </p:spPr>
        <p:txBody>
          <a:bodyPr>
            <a:normAutofit/>
          </a:bodyPr>
          <a:lstStyle/>
          <a:p>
            <a:r>
              <a:rPr lang="en-US" sz="2000" dirty="0"/>
              <a:t>Competition is faced from public, private, foreign and cooperative banks. They have adopted the strategy for affective workings are use of advance technology and changes in working procedure. No doubt performance has been improved that manpower is not maintained and utilized properly. </a:t>
            </a:r>
          </a:p>
          <a:p>
            <a:r>
              <a:rPr lang="en-US" sz="2000" dirty="0"/>
              <a:t>For improvement in human resources, special focus should be given on selection, training, motivate career opportunities or employees etc.</a:t>
            </a:r>
          </a:p>
          <a:p>
            <a:r>
              <a:rPr lang="en-US" sz="2000" dirty="0"/>
              <a:t>Mainly the customers are convinced by goodwill and employees of banks to open a new account.</a:t>
            </a:r>
          </a:p>
          <a:p>
            <a:r>
              <a:rPr lang="en-US" sz="2000" dirty="0"/>
              <a:t>It the only manpower that makes the difference. The impact of employees is very good on performance, profitability, progress and goodwill of banks. </a:t>
            </a:r>
          </a:p>
          <a:p>
            <a:r>
              <a:rPr lang="en-US" sz="2000" dirty="0"/>
              <a:t>Finally,  it can be improved further because there is a scope for further improvement. With higher productivity and performance of employees the future of banks is going to be bright definitely. </a:t>
            </a:r>
          </a:p>
        </p:txBody>
      </p:sp>
    </p:spTree>
    <p:extLst>
      <p:ext uri="{BB962C8B-B14F-4D97-AF65-F5344CB8AC3E}">
        <p14:creationId xmlns:p14="http://schemas.microsoft.com/office/powerpoint/2010/main" val="1101291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5FEBF1D-D895-16E3-4487-2477D70CF9E2}"/>
              </a:ext>
            </a:extLst>
          </p:cNvPr>
          <p:cNvSpPr>
            <a:spLocks noGrp="1"/>
          </p:cNvSpPr>
          <p:nvPr>
            <p:ph type="ftr" sz="quarter" idx="10"/>
          </p:nvPr>
        </p:nvSpPr>
        <p:spPr/>
        <p:txBody>
          <a:bodyPr/>
          <a:lstStyle/>
          <a:p>
            <a:r>
              <a:rPr lang="en-US"/>
              <a:t>CLASSICAL LITERATURE</a:t>
            </a:r>
            <a:endParaRPr lang="en-US" dirty="0"/>
          </a:p>
        </p:txBody>
      </p:sp>
      <p:sp>
        <p:nvSpPr>
          <p:cNvPr id="4" name="Slide Number Placeholder 3">
            <a:extLst>
              <a:ext uri="{FF2B5EF4-FFF2-40B4-BE49-F238E27FC236}">
                <a16:creationId xmlns:a16="http://schemas.microsoft.com/office/drawing/2014/main" id="{C0F62D11-DB91-362C-68BF-EA05FCD7ADF2}"/>
              </a:ext>
            </a:extLst>
          </p:cNvPr>
          <p:cNvSpPr>
            <a:spLocks noGrp="1"/>
          </p:cNvSpPr>
          <p:nvPr>
            <p:ph type="sldNum" sz="quarter" idx="12"/>
          </p:nvPr>
        </p:nvSpPr>
        <p:spPr/>
        <p:txBody>
          <a:bodyPr/>
          <a:lstStyle/>
          <a:p>
            <a:fld id="{DF28FB93-0A08-4E7D-8E63-9EFA29F1E093}" type="slidenum">
              <a:rPr lang="en-US" smtClean="0"/>
              <a:pPr/>
              <a:t>15</a:t>
            </a:fld>
            <a:endParaRPr lang="en-US" dirty="0"/>
          </a:p>
        </p:txBody>
      </p:sp>
      <p:sp>
        <p:nvSpPr>
          <p:cNvPr id="6" name="Title 5">
            <a:extLst>
              <a:ext uri="{FF2B5EF4-FFF2-40B4-BE49-F238E27FC236}">
                <a16:creationId xmlns:a16="http://schemas.microsoft.com/office/drawing/2014/main" id="{4B88518C-1517-435E-C9FE-83E59F9F1467}"/>
              </a:ext>
            </a:extLst>
          </p:cNvPr>
          <p:cNvSpPr>
            <a:spLocks noGrp="1"/>
          </p:cNvSpPr>
          <p:nvPr>
            <p:ph type="title"/>
          </p:nvPr>
        </p:nvSpPr>
        <p:spPr>
          <a:xfrm>
            <a:off x="640080" y="640080"/>
            <a:ext cx="6858000" cy="883920"/>
          </a:xfrm>
        </p:spPr>
        <p:txBody>
          <a:bodyPr/>
          <a:lstStyle/>
          <a:p>
            <a:pPr algn="ctr"/>
            <a:r>
              <a:rPr lang="en-US" dirty="0"/>
              <a:t>7.Future scope</a:t>
            </a:r>
          </a:p>
        </p:txBody>
      </p:sp>
      <p:sp>
        <p:nvSpPr>
          <p:cNvPr id="7" name="Content Placeholder 6">
            <a:extLst>
              <a:ext uri="{FF2B5EF4-FFF2-40B4-BE49-F238E27FC236}">
                <a16:creationId xmlns:a16="http://schemas.microsoft.com/office/drawing/2014/main" id="{B5674DD4-031C-9818-5694-132DC0390936}"/>
              </a:ext>
            </a:extLst>
          </p:cNvPr>
          <p:cNvSpPr>
            <a:spLocks noGrp="1"/>
          </p:cNvSpPr>
          <p:nvPr>
            <p:ph sz="quarter" idx="15"/>
          </p:nvPr>
        </p:nvSpPr>
        <p:spPr>
          <a:xfrm>
            <a:off x="640080" y="1752600"/>
            <a:ext cx="7242048" cy="4437888"/>
          </a:xfrm>
        </p:spPr>
        <p:txBody>
          <a:bodyPr>
            <a:normAutofit/>
          </a:bodyPr>
          <a:lstStyle/>
          <a:p>
            <a:r>
              <a:rPr lang="en-US" sz="2400" dirty="0"/>
              <a:t>Financial institutions needs to embrace advanced technologies such as analytics and artificial intelligence to improve threat visibility and detect fraud effectively.</a:t>
            </a:r>
          </a:p>
          <a:p>
            <a:r>
              <a:rPr lang="en-US" sz="2400" dirty="0"/>
              <a:t>Bank need to embrace change and harness the power of digital forces to innovate in smaller, bolder cycles.</a:t>
            </a:r>
          </a:p>
          <a:p>
            <a:r>
              <a:rPr lang="en-US" sz="2400" dirty="0"/>
              <a:t>Banks will need to decide how they want to utilize platforms, and the data behind them, in order to grow</a:t>
            </a:r>
          </a:p>
          <a:p>
            <a:r>
              <a:rPr lang="en-US" sz="2400" dirty="0"/>
              <a:t>Increasing sophistication of </a:t>
            </a:r>
            <a:r>
              <a:rPr lang="en-US" sz="2400"/>
              <a:t>customer portals.</a:t>
            </a:r>
          </a:p>
          <a:p>
            <a:pPr marL="0" indent="0">
              <a:buNone/>
            </a:pPr>
            <a:endParaRPr lang="en-US" sz="2400" dirty="0"/>
          </a:p>
          <a:p>
            <a:endParaRPr lang="en-US" sz="2400" dirty="0"/>
          </a:p>
        </p:txBody>
      </p:sp>
    </p:spTree>
    <p:extLst>
      <p:ext uri="{BB962C8B-B14F-4D97-AF65-F5344CB8AC3E}">
        <p14:creationId xmlns:p14="http://schemas.microsoft.com/office/powerpoint/2010/main" val="193612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488273F-B49A-4425-C390-A189D8EC8D22}"/>
              </a:ext>
            </a:extLst>
          </p:cNvPr>
          <p:cNvSpPr>
            <a:spLocks noGrp="1"/>
          </p:cNvSpPr>
          <p:nvPr>
            <p:ph type="ftr" sz="quarter" idx="10"/>
          </p:nvPr>
        </p:nvSpPr>
        <p:spPr/>
        <p:txBody>
          <a:bodyPr/>
          <a:lstStyle/>
          <a:p>
            <a:r>
              <a:rPr lang="en-US"/>
              <a:t>CLASSICAL LITERATURE</a:t>
            </a:r>
            <a:endParaRPr lang="en-US" dirty="0"/>
          </a:p>
        </p:txBody>
      </p:sp>
      <p:sp>
        <p:nvSpPr>
          <p:cNvPr id="4" name="Slide Number Placeholder 3">
            <a:extLst>
              <a:ext uri="{FF2B5EF4-FFF2-40B4-BE49-F238E27FC236}">
                <a16:creationId xmlns:a16="http://schemas.microsoft.com/office/drawing/2014/main" id="{A481A513-A813-315F-4E30-3A91A40005B8}"/>
              </a:ext>
            </a:extLst>
          </p:cNvPr>
          <p:cNvSpPr>
            <a:spLocks noGrp="1"/>
          </p:cNvSpPr>
          <p:nvPr>
            <p:ph type="sldNum" sz="quarter" idx="12"/>
          </p:nvPr>
        </p:nvSpPr>
        <p:spPr/>
        <p:txBody>
          <a:bodyPr/>
          <a:lstStyle/>
          <a:p>
            <a:fld id="{DF28FB93-0A08-4E7D-8E63-9EFA29F1E093}" type="slidenum">
              <a:rPr lang="en-US" smtClean="0"/>
              <a:pPr/>
              <a:t>16</a:t>
            </a:fld>
            <a:endParaRPr lang="en-US" dirty="0"/>
          </a:p>
        </p:txBody>
      </p:sp>
      <p:sp>
        <p:nvSpPr>
          <p:cNvPr id="7" name="Content Placeholder 6">
            <a:extLst>
              <a:ext uri="{FF2B5EF4-FFF2-40B4-BE49-F238E27FC236}">
                <a16:creationId xmlns:a16="http://schemas.microsoft.com/office/drawing/2014/main" id="{C8645DBE-419F-30BB-EA3D-C638151469DF}"/>
              </a:ext>
            </a:extLst>
          </p:cNvPr>
          <p:cNvSpPr>
            <a:spLocks noGrp="1"/>
          </p:cNvSpPr>
          <p:nvPr>
            <p:ph sz="quarter" idx="15"/>
          </p:nvPr>
        </p:nvSpPr>
        <p:spPr>
          <a:xfrm>
            <a:off x="3198812" y="2743200"/>
            <a:ext cx="5562600" cy="838200"/>
          </a:xfrm>
        </p:spPr>
        <p:txBody>
          <a:bodyPr>
            <a:noAutofit/>
          </a:bodyPr>
          <a:lstStyle/>
          <a:p>
            <a:pPr marL="0" indent="0" algn="ctr">
              <a:buNone/>
            </a:pPr>
            <a:r>
              <a:rPr lang="en-US" sz="7200" dirty="0"/>
              <a:t>THANK YOU</a:t>
            </a:r>
          </a:p>
        </p:txBody>
      </p:sp>
    </p:spTree>
    <p:extLst>
      <p:ext uri="{BB962C8B-B14F-4D97-AF65-F5344CB8AC3E}">
        <p14:creationId xmlns:p14="http://schemas.microsoft.com/office/powerpoint/2010/main" val="254562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5" descr="Wooden library">
            <a:extLst>
              <a:ext uri="{FF2B5EF4-FFF2-40B4-BE49-F238E27FC236}">
                <a16:creationId xmlns:a16="http://schemas.microsoft.com/office/drawing/2014/main" id="{B2CFDBFB-F04E-9E7A-5F81-0667FBC14334}"/>
              </a:ext>
            </a:extLst>
          </p:cNvPr>
          <p:cNvPicPr>
            <a:picLocks noGrp="1" noChangeAspect="1"/>
          </p:cNvPicPr>
          <p:nvPr>
            <p:ph type="pic" sz="quarter" idx="13"/>
          </p:nvPr>
        </p:nvPicPr>
        <p:blipFill rotWithShape="1">
          <a:blip r:embed="rId2" cstate="email">
            <a:extLst>
              <a:ext uri="{BEBA8EAE-BF5A-486C-A8C5-ECC9F3942E4B}">
                <a14:imgProps xmlns:a14="http://schemas.microsoft.com/office/drawing/2010/main">
                  <a14:imgLayer r:embed="rId3">
                    <a14:imgEffect>
                      <a14:saturation sat="140000"/>
                    </a14:imgEffect>
                    <a14:imgEffect>
                      <a14:brightnessContrast bright="-60000" contrast="-10000"/>
                    </a14:imgEffect>
                  </a14:imgLayer>
                </a14:imgProps>
              </a:ext>
              <a:ext uri="{28A0092B-C50C-407E-A947-70E740481C1C}">
                <a14:useLocalDpi xmlns:a14="http://schemas.microsoft.com/office/drawing/2010/main"/>
              </a:ext>
            </a:extLst>
          </a:blip>
          <a:srcRect/>
          <a:stretch/>
        </p:blipFill>
        <p:spPr>
          <a:xfrm>
            <a:off x="9298" y="18661"/>
            <a:ext cx="12188825" cy="6858000"/>
          </a:xfrm>
        </p:spPr>
      </p:pic>
      <p:sp>
        <p:nvSpPr>
          <p:cNvPr id="3" name="Title 2">
            <a:extLst>
              <a:ext uri="{FF2B5EF4-FFF2-40B4-BE49-F238E27FC236}">
                <a16:creationId xmlns:a16="http://schemas.microsoft.com/office/drawing/2014/main" id="{44A635A2-CC0C-270C-AC8A-59116BD6AE1E}"/>
              </a:ext>
            </a:extLst>
          </p:cNvPr>
          <p:cNvSpPr>
            <a:spLocks noGrp="1"/>
          </p:cNvSpPr>
          <p:nvPr>
            <p:ph type="title"/>
          </p:nvPr>
        </p:nvSpPr>
        <p:spPr/>
        <p:txBody>
          <a:bodyPr/>
          <a:lstStyle/>
          <a:p>
            <a:r>
              <a:rPr lang="en-US" sz="5400" dirty="0"/>
              <a:t>A COMPREHENSIVE ANALYSIS OF FINANCIAL PERFORMANCE: INSIGHTS FROM A LEADNG BANKS</a:t>
            </a:r>
          </a:p>
        </p:txBody>
      </p:sp>
      <p:sp>
        <p:nvSpPr>
          <p:cNvPr id="6" name="Text Placeholder 5">
            <a:extLst>
              <a:ext uri="{FF2B5EF4-FFF2-40B4-BE49-F238E27FC236}">
                <a16:creationId xmlns:a16="http://schemas.microsoft.com/office/drawing/2014/main" id="{0E430ABE-5769-388C-63FF-B1EA6AB45373}"/>
              </a:ext>
            </a:extLst>
          </p:cNvPr>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379645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297CFA-6E96-2C78-BAF9-FECDA0D2C023}"/>
              </a:ext>
            </a:extLst>
          </p:cNvPr>
          <p:cNvSpPr>
            <a:spLocks noGrp="1"/>
          </p:cNvSpPr>
          <p:nvPr>
            <p:ph type="title"/>
          </p:nvPr>
        </p:nvSpPr>
        <p:spPr>
          <a:xfrm>
            <a:off x="379412" y="609600"/>
            <a:ext cx="7162800" cy="1219200"/>
          </a:xfrm>
        </p:spPr>
        <p:txBody>
          <a:bodyPr/>
          <a:lstStyle/>
          <a:p>
            <a:pPr algn="ctr"/>
            <a:r>
              <a:rPr lang="en-US" dirty="0"/>
              <a:t>1.INTRODUCTION</a:t>
            </a:r>
            <a:br>
              <a:rPr lang="en-US" dirty="0"/>
            </a:br>
            <a:endParaRPr lang="en-US" dirty="0"/>
          </a:p>
        </p:txBody>
      </p:sp>
      <p:sp>
        <p:nvSpPr>
          <p:cNvPr id="10" name="Content Placeholder 9">
            <a:extLst>
              <a:ext uri="{FF2B5EF4-FFF2-40B4-BE49-F238E27FC236}">
                <a16:creationId xmlns:a16="http://schemas.microsoft.com/office/drawing/2014/main" id="{54D06F93-BADF-B868-37D1-DA06AE928C1E}"/>
              </a:ext>
            </a:extLst>
          </p:cNvPr>
          <p:cNvSpPr>
            <a:spLocks noGrp="1"/>
          </p:cNvSpPr>
          <p:nvPr>
            <p:ph sz="quarter" idx="14"/>
          </p:nvPr>
        </p:nvSpPr>
        <p:spPr>
          <a:xfrm>
            <a:off x="1751012" y="2743200"/>
            <a:ext cx="5616004" cy="3837432"/>
          </a:xfrm>
        </p:spPr>
        <p:txBody>
          <a:bodyPr>
            <a:normAutofit/>
          </a:bodyPr>
          <a:lstStyle/>
          <a:p>
            <a:r>
              <a:rPr lang="en-US" sz="1800" dirty="0"/>
              <a:t>The banking industry world-wide is  being transformed. </a:t>
            </a:r>
          </a:p>
          <a:p>
            <a:r>
              <a:rPr lang="en-US" sz="1800" dirty="0"/>
              <a:t>The global forces for change include technological innovation; the deregulation of financial services at the national level and opening-up to international competition; and-equally important-changes in corporate behavior, such as growing disintermediation and increased emphasis on shareholder value.</a:t>
            </a:r>
          </a:p>
          <a:p>
            <a:r>
              <a:rPr lang="en-US" sz="1800" dirty="0"/>
              <a:t>In addition, recent banking crises in Asia and Latin America have accentuated these pressures.</a:t>
            </a:r>
          </a:p>
          <a:p>
            <a:pPr marL="0" indent="0">
              <a:buNone/>
            </a:pPr>
            <a:endParaRPr lang="en-US" sz="1800" dirty="0"/>
          </a:p>
        </p:txBody>
      </p:sp>
      <p:pic>
        <p:nvPicPr>
          <p:cNvPr id="11" name="Picture Placeholder 10" descr="Statue in a building">
            <a:extLst>
              <a:ext uri="{FF2B5EF4-FFF2-40B4-BE49-F238E27FC236}">
                <a16:creationId xmlns:a16="http://schemas.microsoft.com/office/drawing/2014/main" id="{7574BA57-B0B5-8D24-E04D-5D19962F46D2}"/>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sp>
        <p:nvSpPr>
          <p:cNvPr id="6" name="Footer Placeholder 5">
            <a:extLst>
              <a:ext uri="{FF2B5EF4-FFF2-40B4-BE49-F238E27FC236}">
                <a16:creationId xmlns:a16="http://schemas.microsoft.com/office/drawing/2014/main" id="{C68BBCF6-2B40-5520-5644-8B392D21C1ED}"/>
              </a:ext>
            </a:extLst>
          </p:cNvPr>
          <p:cNvSpPr>
            <a:spLocks noGrp="1"/>
          </p:cNvSpPr>
          <p:nvPr>
            <p:ph type="ftr" sz="quarter" idx="10"/>
          </p:nvPr>
        </p:nvSpPr>
        <p:spPr/>
        <p:txBody>
          <a:bodyPr/>
          <a:lstStyle/>
          <a:p>
            <a:r>
              <a:rPr lang="en-US" dirty="0"/>
              <a:t>CLASSICAL LITERATURE</a:t>
            </a:r>
          </a:p>
        </p:txBody>
      </p:sp>
      <p:sp>
        <p:nvSpPr>
          <p:cNvPr id="7" name="Slide Number Placeholder 6">
            <a:extLst>
              <a:ext uri="{FF2B5EF4-FFF2-40B4-BE49-F238E27FC236}">
                <a16:creationId xmlns:a16="http://schemas.microsoft.com/office/drawing/2014/main" id="{4F406CB4-E4D5-97C2-AEE7-21F92E34EA7B}"/>
              </a:ext>
            </a:extLst>
          </p:cNvPr>
          <p:cNvSpPr>
            <a:spLocks noGrp="1"/>
          </p:cNvSpPr>
          <p:nvPr>
            <p:ph type="sldNum" sz="quarter" idx="12"/>
          </p:nvPr>
        </p:nvSpPr>
        <p:spPr/>
        <p:txBody>
          <a:bodyPr/>
          <a:lstStyle/>
          <a:p>
            <a:fld id="{DF28FB93-0A08-4E7D-8E63-9EFA29F1E093}" type="slidenum">
              <a:rPr lang="en-US" smtClean="0"/>
              <a:pPr/>
              <a:t>3</a:t>
            </a:fld>
            <a:endParaRPr lang="en-US" dirty="0"/>
          </a:p>
        </p:txBody>
      </p:sp>
    </p:spTree>
    <p:extLst>
      <p:ext uri="{BB962C8B-B14F-4D97-AF65-F5344CB8AC3E}">
        <p14:creationId xmlns:p14="http://schemas.microsoft.com/office/powerpoint/2010/main" val="177929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301C2DF-BDB3-34EF-57CD-D46487B0394A}"/>
              </a:ext>
            </a:extLst>
          </p:cNvPr>
          <p:cNvSpPr>
            <a:spLocks noGrp="1"/>
          </p:cNvSpPr>
          <p:nvPr>
            <p:ph type="ftr" sz="quarter" idx="10"/>
          </p:nvPr>
        </p:nvSpPr>
        <p:spPr/>
        <p:txBody>
          <a:bodyPr/>
          <a:lstStyle/>
          <a:p>
            <a:r>
              <a:rPr lang="en-US" dirty="0"/>
              <a:t>CLASSICAL LITERATURE</a:t>
            </a:r>
          </a:p>
        </p:txBody>
      </p:sp>
      <p:sp>
        <p:nvSpPr>
          <p:cNvPr id="5" name="Slide Number Placeholder 4">
            <a:extLst>
              <a:ext uri="{FF2B5EF4-FFF2-40B4-BE49-F238E27FC236}">
                <a16:creationId xmlns:a16="http://schemas.microsoft.com/office/drawing/2014/main" id="{76E17039-FEC3-06EB-8F5D-5B8C77E50A52}"/>
              </a:ext>
            </a:extLst>
          </p:cNvPr>
          <p:cNvSpPr>
            <a:spLocks noGrp="1"/>
          </p:cNvSpPr>
          <p:nvPr>
            <p:ph type="sldNum" sz="quarter" idx="12"/>
          </p:nvPr>
        </p:nvSpPr>
        <p:spPr/>
        <p:txBody>
          <a:bodyPr/>
          <a:lstStyle/>
          <a:p>
            <a:fld id="{DF28FB93-0A08-4E7D-8E63-9EFA29F1E093}" type="slidenum">
              <a:rPr lang="en-US" smtClean="0"/>
              <a:pPr/>
              <a:t>4</a:t>
            </a:fld>
            <a:endParaRPr lang="en-US" dirty="0"/>
          </a:p>
        </p:txBody>
      </p:sp>
      <p:sp>
        <p:nvSpPr>
          <p:cNvPr id="7" name="Content Placeholder 6">
            <a:extLst>
              <a:ext uri="{FF2B5EF4-FFF2-40B4-BE49-F238E27FC236}">
                <a16:creationId xmlns:a16="http://schemas.microsoft.com/office/drawing/2014/main" id="{78114D66-96ED-EBDD-2349-9AA3B7361951}"/>
              </a:ext>
            </a:extLst>
          </p:cNvPr>
          <p:cNvSpPr>
            <a:spLocks noGrp="1"/>
          </p:cNvSpPr>
          <p:nvPr>
            <p:ph sz="quarter" idx="14"/>
          </p:nvPr>
        </p:nvSpPr>
        <p:spPr>
          <a:xfrm>
            <a:off x="1827212" y="2265680"/>
            <a:ext cx="8229600" cy="4135120"/>
          </a:xfrm>
        </p:spPr>
        <p:txBody>
          <a:bodyPr/>
          <a:lstStyle/>
          <a:p>
            <a:r>
              <a:rPr lang="en-US" dirty="0"/>
              <a:t>Insights </a:t>
            </a:r>
            <a:r>
              <a:rPr lang="en-US" sz="1800" dirty="0"/>
              <a:t>generations</a:t>
            </a:r>
            <a:r>
              <a:rPr lang="en-US" dirty="0"/>
              <a:t> using  Business Intelligence.</a:t>
            </a:r>
          </a:p>
          <a:p>
            <a:r>
              <a:rPr lang="en-US" dirty="0"/>
              <a:t>Building Date models using Statistics.</a:t>
            </a:r>
          </a:p>
          <a:p>
            <a:r>
              <a:rPr lang="en-US" dirty="0"/>
              <a:t>Developing the predictive models</a:t>
            </a:r>
          </a:p>
          <a:p>
            <a:r>
              <a:rPr lang="en-US" dirty="0"/>
              <a:t>In this project we are trying to analysis the bank related data and able to extract some insights from the date using Business Intelligence tools.</a:t>
            </a:r>
          </a:p>
          <a:p>
            <a:r>
              <a:rPr lang="en-US" dirty="0"/>
              <a:t>To Extract the Insights from the data and put the data in the form of visualizations, Dashboards and Story we employed Tableau tool.</a:t>
            </a:r>
          </a:p>
        </p:txBody>
      </p:sp>
      <p:sp>
        <p:nvSpPr>
          <p:cNvPr id="9" name="Title 8">
            <a:extLst>
              <a:ext uri="{FF2B5EF4-FFF2-40B4-BE49-F238E27FC236}">
                <a16:creationId xmlns:a16="http://schemas.microsoft.com/office/drawing/2014/main" id="{7523ECCE-309F-2D86-8E8A-4F36A2515F2F}"/>
              </a:ext>
            </a:extLst>
          </p:cNvPr>
          <p:cNvSpPr>
            <a:spLocks noGrp="1"/>
          </p:cNvSpPr>
          <p:nvPr>
            <p:ph type="title"/>
          </p:nvPr>
        </p:nvSpPr>
        <p:spPr/>
        <p:txBody>
          <a:bodyPr/>
          <a:lstStyle/>
          <a:p>
            <a:r>
              <a:rPr lang="en-US" dirty="0"/>
              <a:t>PURPOSE OF THIS PROJECT</a:t>
            </a:r>
          </a:p>
        </p:txBody>
      </p:sp>
    </p:spTree>
    <p:extLst>
      <p:ext uri="{BB962C8B-B14F-4D97-AF65-F5344CB8AC3E}">
        <p14:creationId xmlns:p14="http://schemas.microsoft.com/office/powerpoint/2010/main" val="822699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F46FAC-1340-7933-3843-9D3028F2B157}"/>
              </a:ext>
            </a:extLst>
          </p:cNvPr>
          <p:cNvSpPr>
            <a:spLocks noGrp="1"/>
          </p:cNvSpPr>
          <p:nvPr>
            <p:ph type="title"/>
          </p:nvPr>
        </p:nvSpPr>
        <p:spPr>
          <a:xfrm>
            <a:off x="3579812" y="153924"/>
            <a:ext cx="8362252" cy="912876"/>
          </a:xfrm>
        </p:spPr>
        <p:txBody>
          <a:bodyPr/>
          <a:lstStyle/>
          <a:p>
            <a:r>
              <a:rPr lang="en-US" sz="2800" dirty="0"/>
              <a:t>2.Problem definition and design thinking</a:t>
            </a:r>
          </a:p>
        </p:txBody>
      </p:sp>
      <p:pic>
        <p:nvPicPr>
          <p:cNvPr id="14" name="Picture Placeholder 13" descr="Hardcover books">
            <a:extLst>
              <a:ext uri="{FF2B5EF4-FFF2-40B4-BE49-F238E27FC236}">
                <a16:creationId xmlns:a16="http://schemas.microsoft.com/office/drawing/2014/main" id="{D88DD74C-0A4B-3D88-24B0-18CA695DB22C}"/>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prstGeom prst="rect">
            <a:avLst/>
          </a:prstGeom>
        </p:spPr>
      </p:pic>
      <p:sp>
        <p:nvSpPr>
          <p:cNvPr id="5" name="Content Placeholder 4">
            <a:extLst>
              <a:ext uri="{FF2B5EF4-FFF2-40B4-BE49-F238E27FC236}">
                <a16:creationId xmlns:a16="http://schemas.microsoft.com/office/drawing/2014/main" id="{EB1EEE33-5B3D-A31B-F560-8AE9AA449549}"/>
              </a:ext>
            </a:extLst>
          </p:cNvPr>
          <p:cNvSpPr>
            <a:spLocks noGrp="1"/>
          </p:cNvSpPr>
          <p:nvPr>
            <p:ph sz="quarter" idx="15"/>
          </p:nvPr>
        </p:nvSpPr>
        <p:spPr>
          <a:xfrm>
            <a:off x="3579812" y="1447800"/>
            <a:ext cx="8305800" cy="5638800"/>
          </a:xfrm>
        </p:spPr>
        <p:txBody>
          <a:bodyPr/>
          <a:lstStyle/>
          <a:p>
            <a:pPr marL="0" indent="0">
              <a:buNone/>
            </a:pPr>
            <a:endParaRPr lang="en-US" dirty="0"/>
          </a:p>
          <a:p>
            <a:endParaRPr lang="en-US" dirty="0"/>
          </a:p>
        </p:txBody>
      </p:sp>
      <p:sp>
        <p:nvSpPr>
          <p:cNvPr id="15" name="Footer Placeholder 14">
            <a:extLst>
              <a:ext uri="{FF2B5EF4-FFF2-40B4-BE49-F238E27FC236}">
                <a16:creationId xmlns:a16="http://schemas.microsoft.com/office/drawing/2014/main" id="{D6A5B1AD-82DF-8D7C-91DE-587ED27CD9F5}"/>
              </a:ext>
            </a:extLst>
          </p:cNvPr>
          <p:cNvSpPr>
            <a:spLocks noGrp="1"/>
          </p:cNvSpPr>
          <p:nvPr>
            <p:ph type="ftr" sz="quarter" idx="10"/>
          </p:nvPr>
        </p:nvSpPr>
        <p:spPr>
          <a:xfrm rot="5400000">
            <a:off x="11154886" y="5441474"/>
            <a:ext cx="1298448" cy="163004"/>
          </a:xfrm>
        </p:spPr>
        <p:txBody>
          <a:bodyPr/>
          <a:lstStyle/>
          <a:p>
            <a:r>
              <a:rPr lang="en-US" dirty="0"/>
              <a:t>CLASSICAL LITERATURE</a:t>
            </a:r>
          </a:p>
        </p:txBody>
      </p:sp>
      <p:sp>
        <p:nvSpPr>
          <p:cNvPr id="16" name="Slide Number Placeholder 15">
            <a:extLst>
              <a:ext uri="{FF2B5EF4-FFF2-40B4-BE49-F238E27FC236}">
                <a16:creationId xmlns:a16="http://schemas.microsoft.com/office/drawing/2014/main" id="{29AE97BE-9F33-81A3-2D36-C923C197D023}"/>
              </a:ext>
            </a:extLst>
          </p:cNvPr>
          <p:cNvSpPr>
            <a:spLocks noGrp="1"/>
          </p:cNvSpPr>
          <p:nvPr>
            <p:ph type="sldNum" sz="quarter" idx="12"/>
          </p:nvPr>
        </p:nvSpPr>
        <p:spPr/>
        <p:txBody>
          <a:bodyPr/>
          <a:lstStyle/>
          <a:p>
            <a:fld id="{DF28FB93-0A08-4E7D-8E63-9EFA29F1E093}" type="slidenum">
              <a:rPr lang="en-US" smtClean="0"/>
              <a:pPr/>
              <a:t>5</a:t>
            </a:fld>
            <a:endParaRPr lang="en-US" dirty="0"/>
          </a:p>
        </p:txBody>
      </p:sp>
      <p:sp>
        <p:nvSpPr>
          <p:cNvPr id="3" name="Content Placeholder 2">
            <a:extLst>
              <a:ext uri="{FF2B5EF4-FFF2-40B4-BE49-F238E27FC236}">
                <a16:creationId xmlns:a16="http://schemas.microsoft.com/office/drawing/2014/main" id="{690E3474-B3F9-58D6-5AD0-2A256D6C6E3D}"/>
              </a:ext>
            </a:extLst>
          </p:cNvPr>
          <p:cNvSpPr>
            <a:spLocks noGrp="1"/>
          </p:cNvSpPr>
          <p:nvPr>
            <p:ph sz="quarter" idx="14"/>
          </p:nvPr>
        </p:nvSpPr>
        <p:spPr>
          <a:xfrm>
            <a:off x="4174264" y="1066800"/>
            <a:ext cx="7397496" cy="295656"/>
          </a:xfrm>
        </p:spPr>
        <p:txBody>
          <a:bodyPr>
            <a:normAutofit lnSpcReduction="10000"/>
          </a:bodyPr>
          <a:lstStyle/>
          <a:p>
            <a:pPr marL="0" indent="0" algn="ctr">
              <a:buNone/>
            </a:pPr>
            <a:r>
              <a:rPr lang="en-US" dirty="0">
                <a:solidFill>
                  <a:schemeClr val="tx1"/>
                </a:solidFill>
              </a:rPr>
              <a:t>EMPATHY MAP</a:t>
            </a:r>
          </a:p>
        </p:txBody>
      </p:sp>
      <p:pic>
        <p:nvPicPr>
          <p:cNvPr id="8" name="Picture 7">
            <a:extLst>
              <a:ext uri="{FF2B5EF4-FFF2-40B4-BE49-F238E27FC236}">
                <a16:creationId xmlns:a16="http://schemas.microsoft.com/office/drawing/2014/main" id="{43CEA144-7713-F8F6-5EC2-4AEC03CD7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812" y="2514600"/>
            <a:ext cx="8331588" cy="3645408"/>
          </a:xfrm>
          <a:prstGeom prst="rect">
            <a:avLst/>
          </a:prstGeom>
        </p:spPr>
      </p:pic>
    </p:spTree>
    <p:extLst>
      <p:ext uri="{BB962C8B-B14F-4D97-AF65-F5344CB8AC3E}">
        <p14:creationId xmlns:p14="http://schemas.microsoft.com/office/powerpoint/2010/main" val="161659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B6A135-BE1D-A6EC-7E22-1FF9021DF8FF}"/>
              </a:ext>
            </a:extLst>
          </p:cNvPr>
          <p:cNvSpPr>
            <a:spLocks noGrp="1"/>
          </p:cNvSpPr>
          <p:nvPr>
            <p:ph type="title"/>
          </p:nvPr>
        </p:nvSpPr>
        <p:spPr>
          <a:xfrm>
            <a:off x="0" y="0"/>
            <a:ext cx="8852980" cy="1143000"/>
          </a:xfrm>
        </p:spPr>
        <p:txBody>
          <a:bodyPr/>
          <a:lstStyle/>
          <a:p>
            <a:pPr algn="ctr"/>
            <a:br>
              <a:rPr lang="en-US" sz="2400" b="1" dirty="0"/>
            </a:br>
            <a:r>
              <a:rPr lang="en-US" sz="2400" b="1" dirty="0"/>
              <a:t>IDEATION AND BRAINSTORMING MAP</a:t>
            </a:r>
          </a:p>
        </p:txBody>
      </p:sp>
      <p:pic>
        <p:nvPicPr>
          <p:cNvPr id="7" name="Picture Placeholder 6" descr="Wooden library">
            <a:extLst>
              <a:ext uri="{FF2B5EF4-FFF2-40B4-BE49-F238E27FC236}">
                <a16:creationId xmlns:a16="http://schemas.microsoft.com/office/drawing/2014/main" id="{90AF5E67-3797-BCD1-D188-195487B608ED}"/>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a:prstGeom prst="rect">
            <a:avLst/>
          </a:prstGeom>
        </p:spPr>
      </p:pic>
      <p:sp>
        <p:nvSpPr>
          <p:cNvPr id="8" name="Footer Placeholder 7">
            <a:extLst>
              <a:ext uri="{FF2B5EF4-FFF2-40B4-BE49-F238E27FC236}">
                <a16:creationId xmlns:a16="http://schemas.microsoft.com/office/drawing/2014/main" id="{548665E9-887D-0B51-12B2-54A50CA11448}"/>
              </a:ext>
            </a:extLst>
          </p:cNvPr>
          <p:cNvSpPr>
            <a:spLocks noGrp="1"/>
          </p:cNvSpPr>
          <p:nvPr>
            <p:ph type="ftr" sz="quarter" idx="10"/>
          </p:nvPr>
        </p:nvSpPr>
        <p:spPr/>
        <p:txBody>
          <a:bodyPr/>
          <a:lstStyle/>
          <a:p>
            <a:r>
              <a:rPr lang="en-US" dirty="0"/>
              <a:t>CLASSICAL LITERATURE</a:t>
            </a:r>
          </a:p>
        </p:txBody>
      </p:sp>
      <p:sp>
        <p:nvSpPr>
          <p:cNvPr id="9" name="Slide Number Placeholder 8">
            <a:extLst>
              <a:ext uri="{FF2B5EF4-FFF2-40B4-BE49-F238E27FC236}">
                <a16:creationId xmlns:a16="http://schemas.microsoft.com/office/drawing/2014/main" id="{C696A836-17BB-0246-BB76-7E07F4C9A030}"/>
              </a:ext>
            </a:extLst>
          </p:cNvPr>
          <p:cNvSpPr>
            <a:spLocks noGrp="1"/>
          </p:cNvSpPr>
          <p:nvPr>
            <p:ph type="sldNum" sz="quarter" idx="12"/>
          </p:nvPr>
        </p:nvSpPr>
        <p:spPr/>
        <p:txBody>
          <a:bodyPr/>
          <a:lstStyle/>
          <a:p>
            <a:fld id="{DF28FB93-0A08-4E7D-8E63-9EFA29F1E093}" type="slidenum">
              <a:rPr lang="en-US" smtClean="0"/>
              <a:pPr/>
              <a:t>6</a:t>
            </a:fld>
            <a:endParaRPr lang="en-US" dirty="0"/>
          </a:p>
        </p:txBody>
      </p:sp>
      <p:pic>
        <p:nvPicPr>
          <p:cNvPr id="13" name="Content Placeholder 12">
            <a:extLst>
              <a:ext uri="{FF2B5EF4-FFF2-40B4-BE49-F238E27FC236}">
                <a16:creationId xmlns:a16="http://schemas.microsoft.com/office/drawing/2014/main" id="{1A155BD5-3CF0-8A22-CFD5-1615E7CA56B0}"/>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74613" y="1421656"/>
            <a:ext cx="8621712" cy="4849712"/>
          </a:xfrm>
        </p:spPr>
      </p:pic>
    </p:spTree>
    <p:extLst>
      <p:ext uri="{BB962C8B-B14F-4D97-AF65-F5344CB8AC3E}">
        <p14:creationId xmlns:p14="http://schemas.microsoft.com/office/powerpoint/2010/main" val="239954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close up of architectural spiral scrolling ornament">
            <a:extLst>
              <a:ext uri="{FF2B5EF4-FFF2-40B4-BE49-F238E27FC236}">
                <a16:creationId xmlns:a16="http://schemas.microsoft.com/office/drawing/2014/main" id="{3EF594EB-0DFC-01C3-3A54-A22BD8C057CC}"/>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l="39380" r="39380"/>
          <a:stretch/>
        </p:blipFill>
        <p:spPr/>
      </p:pic>
      <p:sp>
        <p:nvSpPr>
          <p:cNvPr id="8" name="Text Placeholder 7">
            <a:extLst>
              <a:ext uri="{FF2B5EF4-FFF2-40B4-BE49-F238E27FC236}">
                <a16:creationId xmlns:a16="http://schemas.microsoft.com/office/drawing/2014/main" id="{9F272AA4-F484-51A7-7175-5AD7A8FD425D}"/>
              </a:ext>
            </a:extLst>
          </p:cNvPr>
          <p:cNvSpPr>
            <a:spLocks noGrp="1"/>
          </p:cNvSpPr>
          <p:nvPr>
            <p:ph sz="quarter" idx="14"/>
          </p:nvPr>
        </p:nvSpPr>
        <p:spPr>
          <a:xfrm>
            <a:off x="493649" y="990600"/>
            <a:ext cx="7242048" cy="304800"/>
          </a:xfrm>
        </p:spPr>
        <p:txBody>
          <a:bodyPr/>
          <a:lstStyle/>
          <a:p>
            <a:pPr marL="0" indent="0">
              <a:buNone/>
            </a:pPr>
            <a:r>
              <a:rPr lang="en-US" sz="2000" b="1" dirty="0"/>
              <a:t>DASHBOARD</a:t>
            </a:r>
          </a:p>
        </p:txBody>
      </p:sp>
      <p:sp>
        <p:nvSpPr>
          <p:cNvPr id="3" name="Title 2">
            <a:extLst>
              <a:ext uri="{FF2B5EF4-FFF2-40B4-BE49-F238E27FC236}">
                <a16:creationId xmlns:a16="http://schemas.microsoft.com/office/drawing/2014/main" id="{99D6C8AB-5516-F1B4-DF34-5E1C89C977E3}"/>
              </a:ext>
            </a:extLst>
          </p:cNvPr>
          <p:cNvSpPr>
            <a:spLocks noGrp="1"/>
          </p:cNvSpPr>
          <p:nvPr>
            <p:ph type="title"/>
          </p:nvPr>
        </p:nvSpPr>
        <p:spPr>
          <a:xfrm>
            <a:off x="685673" y="152400"/>
            <a:ext cx="6858000" cy="883920"/>
          </a:xfrm>
        </p:spPr>
        <p:txBody>
          <a:bodyPr/>
          <a:lstStyle/>
          <a:p>
            <a:pPr algn="ctr"/>
            <a:r>
              <a:rPr lang="en-US" dirty="0"/>
              <a:t>3.RESULT</a:t>
            </a:r>
          </a:p>
        </p:txBody>
      </p:sp>
      <p:pic>
        <p:nvPicPr>
          <p:cNvPr id="10" name="Content Placeholder 9">
            <a:extLst>
              <a:ext uri="{FF2B5EF4-FFF2-40B4-BE49-F238E27FC236}">
                <a16:creationId xmlns:a16="http://schemas.microsoft.com/office/drawing/2014/main" id="{83B95413-6663-EFCC-305C-17B98619850B}"/>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303213" y="1778794"/>
            <a:ext cx="8305800" cy="4672012"/>
          </a:xfrm>
        </p:spPr>
      </p:pic>
    </p:spTree>
    <p:extLst>
      <p:ext uri="{BB962C8B-B14F-4D97-AF65-F5344CB8AC3E}">
        <p14:creationId xmlns:p14="http://schemas.microsoft.com/office/powerpoint/2010/main" val="323527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A4B44E-BD07-38F2-ED89-5255E8A77A68}"/>
              </a:ext>
            </a:extLst>
          </p:cNvPr>
          <p:cNvSpPr>
            <a:spLocks noGrp="1"/>
          </p:cNvSpPr>
          <p:nvPr>
            <p:ph type="body" idx="1"/>
          </p:nvPr>
        </p:nvSpPr>
        <p:spPr>
          <a:xfrm>
            <a:off x="3808412" y="1295400"/>
            <a:ext cx="7620000" cy="4724400"/>
          </a:xfrm>
        </p:spPr>
        <p:txBody>
          <a:bodyPr/>
          <a:lstStyle/>
          <a:p>
            <a:endParaRPr lang="en-US" dirty="0"/>
          </a:p>
        </p:txBody>
      </p:sp>
      <p:pic>
        <p:nvPicPr>
          <p:cNvPr id="20" name="Picture Placeholder 19" descr="Variety of books on shelves in library">
            <a:extLst>
              <a:ext uri="{FF2B5EF4-FFF2-40B4-BE49-F238E27FC236}">
                <a16:creationId xmlns:a16="http://schemas.microsoft.com/office/drawing/2014/main" id="{2DEE6E45-4D68-51B3-8A83-6600B5B09EEF}"/>
              </a:ext>
            </a:extLst>
          </p:cNvPr>
          <p:cNvPicPr>
            <a:picLocks noGrp="1" noChangeAspect="1"/>
          </p:cNvPicPr>
          <p:nvPr>
            <p:ph type="pic" sz="quarter" idx="13"/>
          </p:nvPr>
        </p:nvPicPr>
        <p:blipFill>
          <a:blip r:embed="rId2" cstate="email">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2BEA8DE-04D5-227E-887B-F2D13183D91D}"/>
              </a:ext>
            </a:extLst>
          </p:cNvPr>
          <p:cNvSpPr>
            <a:spLocks noGrp="1"/>
          </p:cNvSpPr>
          <p:nvPr>
            <p:ph type="title"/>
          </p:nvPr>
        </p:nvSpPr>
        <p:spPr>
          <a:xfrm>
            <a:off x="3808412" y="684701"/>
            <a:ext cx="7620000" cy="850392"/>
          </a:xfrm>
        </p:spPr>
        <p:txBody>
          <a:bodyPr/>
          <a:lstStyle/>
          <a:p>
            <a:pPr algn="ctr"/>
            <a:r>
              <a:rPr lang="en-US" sz="2400" dirty="0"/>
              <a:t>INSIGHTS FROM A LEADING BANKS: STORY</a:t>
            </a:r>
          </a:p>
        </p:txBody>
      </p:sp>
      <p:sp>
        <p:nvSpPr>
          <p:cNvPr id="39" name="Footer Placeholder 38">
            <a:extLst>
              <a:ext uri="{FF2B5EF4-FFF2-40B4-BE49-F238E27FC236}">
                <a16:creationId xmlns:a16="http://schemas.microsoft.com/office/drawing/2014/main" id="{5993DE62-6B3A-0134-DA31-A82B7C9EC426}"/>
              </a:ext>
            </a:extLst>
          </p:cNvPr>
          <p:cNvSpPr>
            <a:spLocks noGrp="1"/>
          </p:cNvSpPr>
          <p:nvPr>
            <p:ph type="ftr" sz="quarter" idx="10"/>
          </p:nvPr>
        </p:nvSpPr>
        <p:spPr/>
        <p:txBody>
          <a:bodyPr/>
          <a:lstStyle/>
          <a:p>
            <a:r>
              <a:rPr lang="en-US" dirty="0"/>
              <a:t>CLASSICAL LITERATURE</a:t>
            </a:r>
          </a:p>
        </p:txBody>
      </p:sp>
      <p:sp>
        <p:nvSpPr>
          <p:cNvPr id="40" name="Slide Number Placeholder 39">
            <a:extLst>
              <a:ext uri="{FF2B5EF4-FFF2-40B4-BE49-F238E27FC236}">
                <a16:creationId xmlns:a16="http://schemas.microsoft.com/office/drawing/2014/main" id="{642E18FF-2AE9-A488-C519-657BE7DC1AE9}"/>
              </a:ext>
            </a:extLst>
          </p:cNvPr>
          <p:cNvSpPr>
            <a:spLocks noGrp="1"/>
          </p:cNvSpPr>
          <p:nvPr>
            <p:ph type="sldNum" sz="quarter" idx="12"/>
          </p:nvPr>
        </p:nvSpPr>
        <p:spPr/>
        <p:txBody>
          <a:bodyPr/>
          <a:lstStyle/>
          <a:p>
            <a:fld id="{DF28FB93-0A08-4E7D-8E63-9EFA29F1E093}" type="slidenum">
              <a:rPr lang="en-US" smtClean="0"/>
              <a:pPr/>
              <a:t>8</a:t>
            </a:fld>
            <a:endParaRPr lang="en-US" dirty="0"/>
          </a:p>
        </p:txBody>
      </p:sp>
      <p:pic>
        <p:nvPicPr>
          <p:cNvPr id="14" name="Picture 13">
            <a:extLst>
              <a:ext uri="{FF2B5EF4-FFF2-40B4-BE49-F238E27FC236}">
                <a16:creationId xmlns:a16="http://schemas.microsoft.com/office/drawing/2014/main" id="{96E05BD6-6098-886C-92F1-FF0086AEC1C3}"/>
              </a:ext>
            </a:extLst>
          </p:cNvPr>
          <p:cNvPicPr>
            <a:picLocks noChangeAspect="1"/>
          </p:cNvPicPr>
          <p:nvPr/>
        </p:nvPicPr>
        <p:blipFill>
          <a:blip r:embed="rId3"/>
          <a:stretch>
            <a:fillRect/>
          </a:stretch>
        </p:blipFill>
        <p:spPr>
          <a:xfrm>
            <a:off x="3808412" y="1605746"/>
            <a:ext cx="7721601" cy="4343400"/>
          </a:xfrm>
          <a:prstGeom prst="rect">
            <a:avLst/>
          </a:prstGeom>
        </p:spPr>
      </p:pic>
    </p:spTree>
    <p:extLst>
      <p:ext uri="{BB962C8B-B14F-4D97-AF65-F5344CB8AC3E}">
        <p14:creationId xmlns:p14="http://schemas.microsoft.com/office/powerpoint/2010/main" val="276815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A7CBB-EDAA-09CE-4A5C-C53A6284C852}"/>
              </a:ext>
            </a:extLst>
          </p:cNvPr>
          <p:cNvSpPr>
            <a:spLocks noGrp="1"/>
          </p:cNvSpPr>
          <p:nvPr>
            <p:ph type="title"/>
          </p:nvPr>
        </p:nvSpPr>
        <p:spPr>
          <a:xfrm>
            <a:off x="531812" y="36576"/>
            <a:ext cx="10360152" cy="695905"/>
          </a:xfrm>
        </p:spPr>
        <p:txBody>
          <a:bodyPr/>
          <a:lstStyle/>
          <a:p>
            <a:pPr algn="ctr"/>
            <a:r>
              <a:rPr lang="en-US" sz="3200" dirty="0"/>
              <a:t>WEB INTEGRATION</a:t>
            </a:r>
          </a:p>
        </p:txBody>
      </p:sp>
      <p:pic>
        <p:nvPicPr>
          <p:cNvPr id="5" name="Picture 4">
            <a:extLst>
              <a:ext uri="{FF2B5EF4-FFF2-40B4-BE49-F238E27FC236}">
                <a16:creationId xmlns:a16="http://schemas.microsoft.com/office/drawing/2014/main" id="{CEC73577-6A2E-719E-828D-A25F99283BF6}"/>
              </a:ext>
            </a:extLst>
          </p:cNvPr>
          <p:cNvPicPr>
            <a:picLocks noChangeAspect="1"/>
          </p:cNvPicPr>
          <p:nvPr/>
        </p:nvPicPr>
        <p:blipFill>
          <a:blip r:embed="rId2"/>
          <a:stretch>
            <a:fillRect/>
          </a:stretch>
        </p:blipFill>
        <p:spPr>
          <a:xfrm>
            <a:off x="1903412" y="1151784"/>
            <a:ext cx="9687459" cy="5449196"/>
          </a:xfrm>
          <a:prstGeom prst="rect">
            <a:avLst/>
          </a:prstGeom>
        </p:spPr>
      </p:pic>
      <p:sp>
        <p:nvSpPr>
          <p:cNvPr id="7" name="Text Placeholder 6">
            <a:extLst>
              <a:ext uri="{FF2B5EF4-FFF2-40B4-BE49-F238E27FC236}">
                <a16:creationId xmlns:a16="http://schemas.microsoft.com/office/drawing/2014/main" id="{C9BCBCE6-550C-C9CD-4CC8-43B843BAEFBF}"/>
              </a:ext>
            </a:extLst>
          </p:cNvPr>
          <p:cNvSpPr>
            <a:spLocks noGrp="1"/>
          </p:cNvSpPr>
          <p:nvPr>
            <p:ph type="body" idx="1"/>
          </p:nvPr>
        </p:nvSpPr>
        <p:spPr>
          <a:xfrm>
            <a:off x="1903411" y="990600"/>
            <a:ext cx="9829801" cy="5688216"/>
          </a:xfrm>
        </p:spPr>
        <p:txBody>
          <a:bodyPr>
            <a:noAutofit/>
          </a:bodyPr>
          <a:lstStyle/>
          <a:p>
            <a:r>
              <a:rPr lang="en-US" sz="2400" dirty="0">
                <a:solidFill>
                  <a:schemeClr val="accent4">
                    <a:lumMod val="75000"/>
                  </a:schemeClr>
                </a:solidFill>
                <a:latin typeface="Gill Sans" panose="020B0502020104020203" pitchFamily="34" charset="-79"/>
                <a:cs typeface="Gill Sans" panose="020B0502020104020203" pitchFamily="34" charset="-79"/>
              </a:rPr>
              <a:t>.</a:t>
            </a:r>
          </a:p>
        </p:txBody>
      </p:sp>
    </p:spTree>
    <p:extLst>
      <p:ext uri="{BB962C8B-B14F-4D97-AF65-F5344CB8AC3E}">
        <p14:creationId xmlns:p14="http://schemas.microsoft.com/office/powerpoint/2010/main" val="70627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ooks Classic 16x9">
  <a:themeElements>
    <a:clrScheme name="Custom 71">
      <a:dk1>
        <a:srgbClr val="000000"/>
      </a:dk1>
      <a:lt1>
        <a:srgbClr val="FFFFFF"/>
      </a:lt1>
      <a:dk2>
        <a:srgbClr val="693A20"/>
      </a:dk2>
      <a:lt2>
        <a:srgbClr val="E7E4E6"/>
      </a:lt2>
      <a:accent1>
        <a:srgbClr val="512823"/>
      </a:accent1>
      <a:accent2>
        <a:srgbClr val="B98D34"/>
      </a:accent2>
      <a:accent3>
        <a:srgbClr val="610606"/>
      </a:accent3>
      <a:accent4>
        <a:srgbClr val="FFEDB9"/>
      </a:accent4>
      <a:accent5>
        <a:srgbClr val="787A41"/>
      </a:accent5>
      <a:accent6>
        <a:srgbClr val="B95E14"/>
      </a:accent6>
      <a:hlink>
        <a:srgbClr val="2B3742"/>
      </a:hlink>
      <a:folHlink>
        <a:srgbClr val="C1A56D"/>
      </a:folHlink>
    </a:clrScheme>
    <a:fontScheme name="Custom 89">
      <a:majorFont>
        <a:latin typeface="Book Antiqua"/>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90000"/>
                <a:satMod val="150000"/>
              </a:schemeClr>
            </a:gs>
            <a:gs pos="60000">
              <a:schemeClr val="phClr">
                <a:shade val="20000"/>
                <a:satMod val="255000"/>
              </a:schemeClr>
            </a:gs>
          </a:gsLst>
          <a:lin ang="5400000" scaled="0"/>
        </a:gradFill>
        <a:blipFill rotWithShape="1">
          <a:blip xmlns:r="http://schemas.openxmlformats.org/officeDocument/2006/relationships" r:embed="rId1">
            <a:duotone>
              <a:schemeClr val="phClr">
                <a:shade val="12000"/>
                <a:satMod val="240000"/>
              </a:schemeClr>
              <a:schemeClr val="phClr"/>
            </a:duotone>
          </a:blip>
          <a:stretch/>
        </a:blipFill>
      </a:bgFillStyleLst>
    </a:fmtScheme>
  </a:themeElements>
  <a:objectDefaults/>
  <a:extraClrSchemeLst/>
  <a:extLst>
    <a:ext uri="{05A4C25C-085E-4340-85A3-A5531E510DB2}">
      <thm15:themeFamily xmlns:thm15="http://schemas.microsoft.com/office/thememl/2012/main" name="Classic book education presentation (widescreen)_Win32_v3" id="{4B7EA318-15E2-473F-9AB3-202EC7071CC7}" vid="{CC1661AE-A1F1-46A0-A328-D33A145270B8}"/>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328458A3-99B8-4914-89E6-B86ADB0D7DF6}">
  <ds:schemaRefs>
    <ds:schemaRef ds:uri="http://schemas.microsoft.com/sharepoint/v3/contenttype/forms"/>
  </ds:schemaRefs>
</ds:datastoreItem>
</file>

<file path=customXml/itemProps2.xml><?xml version="1.0" encoding="utf-8"?>
<ds:datastoreItem xmlns:ds="http://schemas.openxmlformats.org/officeDocument/2006/customXml" ds:itemID="{19ACF9E2-7979-495A-9F5F-33F2C85007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66EAEDD-6865-458C-AB5E-1E0979B7BC44}">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Classic book education presentation (widescreen)</Template>
  <TotalTime>259</TotalTime>
  <Words>817</Words>
  <Application>Microsoft Office PowerPoint</Application>
  <PresentationFormat>Custom</PresentationFormat>
  <Paragraphs>80</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Book Antiqua</vt:lpstr>
      <vt:lpstr>Constantia</vt:lpstr>
      <vt:lpstr>Gill Sans</vt:lpstr>
      <vt:lpstr>Gill Sans MT</vt:lpstr>
      <vt:lpstr>Books Classic 16x9</vt:lpstr>
      <vt:lpstr>TEAM MEMBERS</vt:lpstr>
      <vt:lpstr>A COMPREHENSIVE ANALYSIS OF FINANCIAL PERFORMANCE: INSIGHTS FROM A LEADNG BANKS</vt:lpstr>
      <vt:lpstr>1.INTRODUCTION </vt:lpstr>
      <vt:lpstr>PURPOSE OF THIS PROJECT</vt:lpstr>
      <vt:lpstr>2.Problem definition and design thinking</vt:lpstr>
      <vt:lpstr> IDEATION AND BRAINSTORMING MAP</vt:lpstr>
      <vt:lpstr>3.RESULT</vt:lpstr>
      <vt:lpstr>INSIGHTS FROM A LEADING BANKS: STORY</vt:lpstr>
      <vt:lpstr>WEB INTEGRATION</vt:lpstr>
      <vt:lpstr>4.MERITS AND DEMEITS IN LEADING BANK</vt:lpstr>
      <vt:lpstr>Advantages of leading banks</vt:lpstr>
      <vt:lpstr>DISADVANTAGES OF LEADING BANKS</vt:lpstr>
      <vt:lpstr>5.APPLICATION OF LEADING BANKS</vt:lpstr>
      <vt:lpstr>6.Conclusion of leading bank</vt:lpstr>
      <vt:lpstr>7.Future scope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COMPREHENSIVE ANALYSIS OF FINANCIAL PERFORMANCE: INSIGHTS FROM A LEADNG BANKS</dc:title>
  <dc:creator>meena vijay</dc:creator>
  <cp:lastModifiedBy>meena vijay</cp:lastModifiedBy>
  <cp:revision>1</cp:revision>
  <dcterms:created xsi:type="dcterms:W3CDTF">2023-04-12T05:21:18Z</dcterms:created>
  <dcterms:modified xsi:type="dcterms:W3CDTF">2023-04-14T13:26:46Z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